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9" r:id="rId3"/>
    <p:sldId id="270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0" r:id="rId14"/>
    <p:sldId id="295" r:id="rId15"/>
    <p:sldId id="296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6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064" autoAdjust="0"/>
  </p:normalViewPr>
  <p:slideViewPr>
    <p:cSldViewPr>
      <p:cViewPr varScale="1">
        <p:scale>
          <a:sx n="107" d="100"/>
          <a:sy n="107" d="100"/>
        </p:scale>
        <p:origin x="636" y="10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5:01:21.3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12923 6102 85 0,'-1'0'45'0,"-4"0"-43"0,3 0 4 0,1 0-5 0,-4-2-8 16,-1 0-23-16,1 0-27 15</inkml:trace>
  <inkml:trace contextRef="#ctx0" brushRef="#br0" timeOffset="343.6762">12862 6093 132 0,'-3'0'50'0,"0"-2"9"15,1 2-14-15,2 0-13 16,0 0-20-16,0-2-4 15,0 1-8-15,0 1 1 16,0-2 4-16,0 2-1 16,5-3-3-16,0 3 0 15,0-2-2-15,4-1 0 0,4 0 6 16,1-1 0-16,4 1-2 16,5 0 0-16,4-3-1 15,4 1 1-15,3-1-2 0,2-1-1 16,0 2 0-16,2 0 1 15,-1 1-1-15,1 0 1 16,-2 1-1-16,0 1 0 16,3-1 1-16,-3 3-1 15,3-2-1-15,0 0 2 0,-4 0 0 16,0 0-2-16,-1 0 1 16,-6 1-1-16,-2-3 1 15,-1 4 1-15,-4-4-1 16,-5 4 0-16,2 0 0 15,-3 0-16-15,-7-5-135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5:13:44.7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14636 5440 125 0,'-2'-8'41'0,"-1"2"-16"15,1-2-14-15,0 3 3 16,0 0 18-16,1 0-16 0,1 1-2 16,0 2 5-16,0-2-9 15,0 3-3-15,0-3-5 16,3 1-1-16,6-3-1 15,8 3 0-15,6-3-1 16,1 1 2-16,7-4 2 0,1 1 1 16,7-2 2-16,3 1 2 15,1 1 3-15,3 0-3 16,3 3-2-16,2 0-3 16,1 1 1-16,1 3-3 15,1-1 0-15,4 2 0 16,1 0-1-16,2 0 1 0,6 0-1 15,4 0 1-15,5 2-1 16,5-1 1-16,3 3-1 16,6-1 1-16,2-1-1 15,3 1 0-15,-4 1 1 16,4-2-1-16,1 2 0 0,1 1-1 16,2-2 2-16,-1 4 0 15,-1-1-1-15,3 0-1 16,-2 2 2-16,1-1-1 15,-4 0 0-15,0 2 0 16,-5 2 0-16,0-2 0 0,5 2 0 16,-7 1 0-16,-2-3 1 15,0 0-1-15,0 0 0 16,-1 0 0-16,-2-4 0 16,-1 2 0-16,-1-3 1 15,2 1-1-15,-3-3 0 0,-1 2-1 16,-2-1 2-16,-1-1-1 15,-3 0 0-15,0-2 0 16,-5 0 0-16,-4 0 0 16,-4 0 0-16,-5 0 1 15,-3 0-1-15,-5 0 4 16,-1-2-1-16,-4 2-1 0,-4 0-1 16,-4 0 0-16,-6 0-1 15,-6 5 0-15,-6 8 0 16,-11 3-19-16,-5 0-31 15,-14-2-74-15</inkml:trace>
  <inkml:trace contextRef="#ctx0" brushRef="#br0" timeOffset="2749.9762">22918 5379 93 0,'-4'0'17'16,"4"-1"5"-16,0-1-1 0,0 0 4 15,0 1-12-15,0-2-2 16,0 1 4-16,0 2-5 16,0 0-5-16,0-1-1 15,0 1-3-15,0 0-3 16,4-2 13-16,1 2-8 0,3-4-1 15,1 3 1-15,-1-1 0 16,4-2 1-16,2 3 2 16,-2-2 2-16,3 1-2 15,0 0 0-15,4-1-1 16,1 2 0-16,1-3-3 16,4 2-1-16,4-2 1 0,-1 3 0 15,7-2-1-15,0-1 0 16,3 1 0-16,2-1-1 15,-3 0 2-15,4 2-2 16,1-1 1-16,-2-1-1 16,2 2 0-16,2-1 0 0,0 2 1 15,-2-3-1-15,1 0 0 16,2 2 1-16,0 0-1 16,-2 1 0-16,0-2 1 15,2 2 1-15,2 1 1 0,-1-2-2 16,1 2 3-16,-1-1-3 15,2 1-1-15,0 0 1 16,0-2-1-16,0 2 0 16,1 0 1-16,0 0-1 15,-3-2 1-15,5 2-1 16,-3 0 1-16,4-3 1 0,-1 3-2 16,0-1 2-16,3-2-1 15,2 1 0-15,-2 0 0 16,3 2-1-16,2-2 1 15,1 2-1-15,-1 0 0 16,0 0 0-16,1 0 2 0,-3 0-2 16,-1-1 0-16,-2-1 1 15,-1 0-1-15,3 0 1 16,-2 1-1-16,2 0 1 16,-3-2 0-16,3 2-1 15,2 1 1-15,-2 0-1 0,-2 0-1 16,-1-2 2-16,-1 0-1 15,1 2 0-15,-2-2 0 16,1 0 1-16,3 2-1 16,-1-2 0-16,1 2 1 15,-1 0-1-15,2 0 0 0,-2 0 0 16,2 0 0-16,-5 0 0 16,1 0-1-16,-1 0 1 15,-1 0 0-15,-2 0 1 16,2 0-1-16,-1 0 0 15,0-2 0-15,1 2 0 0,2 0 1 16,0-1-1 0,0-2-1-16,2 0 2 0,-3 2-2 15,-2-3 2-15,4 1 0 16,-3-1 1-16,-2 3-1 16,1-2 2-16,1 3-2 15,2 0-1-15,-3 0 0 0,1-2 0 16,0 2 0-16,1-1 1 15,-1 1-1-15,0 0 0 16,-2-2 0-16,4 2 0 16,-3 0 0-16,-1 0 0 15,-1 0-1-15,-2 0-2 0,0 0 5 16,-4 0-4-16,5-2 4 16,0 2 0-16,0 0-1 15,5-2 3-15,1 2-3 16,2 4-1-16,-4 8 2 15,-3-1-26-15,-11-2-88 0</inkml:trace>
  <inkml:trace contextRef="#ctx0" brushRef="#br0" timeOffset="6187.3244">13156 7091 301 0,'-3'-10'26'0,"-1"-4"6"16,3 1-17-16,1 2-10 0,-2 3-2 16,0-1-1-16,0-2-1 15,1 2-1-15,-6 0 1 16,2 2-2-16,-2 2 0 16,2-1-2-16,-2 5-3 15,-3 1-6-15,3 0-5 0,-1 0 1 16,-1 1 5-16,-4 3 6 15,3 1 1-15,-4 0 1 16,2 1 3-16,0-2 0 16,2 1-1-16,3 0 0 15,2 0-4-15,0 1-4 0,1-2 3 16,3-3 5-16,-2 1 0 16,3 0 2-16,0-2 6 15,0 0 7-15,11 0-3 16,2-4-8-16,7-3 8 15,5-4-7-15,0 4 0 0,3-4-2 16,-1 3-1-16,-1-1 0 16,-5 1-1-16,-3 5 1 15,-7 1-2-15,-6 2 1 16,-8 0-12-16,-35 2-67 16</inkml:trace>
  <inkml:trace contextRef="#ctx0" brushRef="#br0" timeOffset="8327.7885">10454 7295 187 0,'40'-7'-19'0,"2"-6"42"16,7 3-10-16,7 1 14 15,1 0-17-15,4 0-7 16,0 0-2-16,4 0 2 16,2 0-3-16,1 0 1 15,0 2-1-15,3 0 0 0,2 0 1 16,2 0 0-16,1 3-2 15,-1-1-5-15,0 3-29 16,-3-2 16-16,0 1 8 16,-6-1 8-16,0-1 4 15,-2 1 0-15,-7 2-1 0,2 1 1 16,2-1 0-16,-3 2-1 16,4-2 1-16,1 1 0 15,0-3-1-15,-2 2 3 16,-2-2 8-16,1 4 7 15,-3-3 15-15,-4 3-16 16,0-2 2-16,1 2-7 0,5 0-7 16,-1 0-1-16,1 0-3 15,4 0-1-15,3 0 1 16,-3 0-1-16,0 0 0 16,2 0-1-16,-4 0 1 0,1-2 1 15,0 1-2-15,0-3 1 16,1 2 1-16,6 0-1 15,-1-1 0-15,4 0 0 16,1-3 0-16,3 2 1 16,-1-1-1-16,3 0 0 15,-2 1-1-15,4-3 2 0,-1 3-1 16,0 1-1-16,5-2 1 16,-4-1-1-16,2-1 1 15,-1 1 1-15,1 0-1 16,1 0 0-16,3-1 0 15,-1 2 1-15,6-1 1 16,-2 3-2-16,3 1 0 0,2 0 0 16,-3 1 1-16,0-1-2 15,-1 0 1-15,-2 0 0 16,-1 2 1-16,-4 0 2 16,-5 0 4-16,3 0-3 0,-4 0-2 15,-1 0 0-15,1 0-2 16,-5-2-1-16,0 2 1 15,-3 0 1-15,-2 2-1 16,-5-2 0-16,-6 2-1 16,0 0 2-16,-5 0 1 0,-8-1-2 15,-4 3-2-15,-2 1 1 16,-9 0-22-16,-5 1-32 16,-6-2-79-16</inkml:trace>
  <inkml:trace contextRef="#ctx0" brushRef="#br0" timeOffset="19811.8111">11402 7035 155 0,'-4'0'37'0,"3"0"2"16,-3 0-28-16,1 0-6 15,-1 0-4-15,1 0-1 0,-2 0-1 16,4 0-1-16,-1 0-5 15,0 0 0-15,2 0 3 16,0 0 4-16,0 0 1 16,0 0-2-16,0 0-2 15,0 0 3-15,0 0 4 16,0 0 3-16,0 1-2 0,5 1-4 16,3-2 6-16,1 0 0 15,3 0-4-15,3 0-1 16,2 0 2-16,3-2 0 15,6-1 2-15,-1-2-2 16,6-3-3-16,1 1 2 16,0 0-2-16,4 2 4 15,1-3-2-15,4 5 3 16,0-2-4-16,3-1 2 0,3 5-3 16,-2-3-1-16,4 1 1 15,-3-1-1-15,3 2 1 16,1-2-2-16,-2 1 2 0,3-1-1 15,-2 1 1-15,0-1-1 16,-4 1 2-16,-1 0-2 16,-9 2 0-16,-1 1 0 15,-7 0-11-15,-7 0-30 16,-9-2-94-16</inkml:trace>
  <inkml:trace contextRef="#ctx0" brushRef="#br0" timeOffset="23218.499">16010 7093 268 0,'10'-12'8'0,"-3"-2"18"16,1 0-10-16,1 2-6 15,3 2-3-15,1 1 0 16,1 0-3-16,5 2-2 16,-2 2-1-16,7-3-1 15,3 3 0-15,3 0 0 0,4 1 0 16,4-1 1-16,0-1-3 15,1 1-1-15,1-2 0 16,-1 2 3-16,-1-5 1 16,2 5-1-16,-6-2 0 15,-2 2 1-15,-5-1-1 16,-2 5 0-16,-6 1-1 0,0 0-16 16,-7 0-44-16,-8 0-22 15,-4 0-36-15</inkml:trace>
  <inkml:trace contextRef="#ctx0" brushRef="#br0" timeOffset="23734.0592">14585 6995 251 0,'22'-10'-10'0,"3"-1"13"16,6 0 0-16,5 6-3 16,4-2 0-16,4 3-1 15,4 3-17-15,-4-1-45 16,0-4-61-16</inkml:trace>
  <inkml:trace contextRef="#ctx0" brushRef="#br0" timeOffset="27405.8961">6071 7925 80 0,'13'-1'26'0,"1"-3"-7"15,4 2-4-15,1-2-2 16,3 0-8-16,2 1 2 0,0-1-7 16,3 1 5-16,0 1 3 15,2 0 2-15,5 1-3 16,2-1 3-16,4 2 1 15,-1 0 17-15,5 0-18 16,5 0 0-16,4 0 2 0,6 0-4 16,2 0-3-16,4 0-2 15,6 0-2-15,1 0 3 16,0 0-4-16,1 2 1 16,-1-2-2-16,-1 1 2 15,0-1-1-15,-1 0 0 0,1 0 0 16,-2 4 0-16,3-1 0 15,-1 4 1-15,-7 8-1 16,-3 2-2-16,-9 3-73 16,-15 4-83-16</inkml:trace>
  <inkml:trace contextRef="#ctx0" brushRef="#br0" timeOffset="30890.0392">14268 7989 151 0,'9'-6'90'0,"2"-3"-78"15,-1-5 0-15,3 4 6 16,3 2-6-16,1-2-4 0,0 3-1 16,1 0-5-16,0 1 0 15,4-2-2-15,0 4 2 16,3-1-3-16,5-1 2 16,3 0 0-16,6 3-1 15,0 0 0-15,5-3 1 0,2 5-1 16,1-3 0-16,1 2 0 15,6 1-1-15,2-2 3 16,0 3-2-16,7-2 1 16,-1 2-3-16,3-1 5 15,1-2-5-15,1 2 6 16,1 0-7-16,-1-1 4 16,4 0-2-16,-1 0 2 0,2-1-2 15,4-2 2-15,0 0-2 16,2 0 2-16,0 2-1 15,0-1 0-15,0-1 3 16,-5 2-1-16,-1-1 0 16,-4-1 1-16,-6 3 1 0,-4 0 2 15,-4 0-2-15,-7 0 1 16,-2 1 0-16,-8 1 0 16,-3-2-1-16,-1 2 1 15,-5 0-2-15,-2 0-2 0,-6 0 0 16,-6 3-1-16,-5 4 0 15,-3 6-10-15,-6 3-28 16,0-2-23-16,0-2-50 16</inkml:trace>
  <inkml:trace contextRef="#ctx0" brushRef="#br0" timeOffset="31655.599">18285 7830 54 0,'-1'0'26'0,"1"0"13"16,0 0 12-16,0 0-17 16,0 0-3-16,3 0-30 15,6-2-1-15,3 2-5 16,3-1 15-16,3-1-8 16,5 1-4-16,0-3 6 0,4 0-2 15,6 1 1-15,2-3 2 16,6 1-1-16,8 1 2 15,5-1-3-15,4 1-1 16,3-1-2-16,7-1 1 16,4 3 0-16,4-1 0 15,0 3-1-15,5-3 0 0,4 4 1 16,-1 0-1-16,2 0 0 16,0 0 0-16,4 0-1 15,-3 0 0-15,0 2-1 16,-1 0 2-16,-3-2-1 15,0 1 2-15,-3-1-1 0,0 0 0 16,-2 0 0-16,2 0 1 16,1 3-1-16,-3-3-1 15,0 0 1-15,-7 1 1 16,-3-1-1-16,-1 0 1 16,-8 0 0-16,-5 0 3 0,-5 0 1 15,-6 0-1-15,-2 0-2 16,-3 0-1-16,-2 0 1 15,-4 0 0-15,-5-1 0 16,-4 1-2-16,-8 0 0 16,-10 0-42-16,-5 0-63 15</inkml:trace>
  <inkml:trace contextRef="#ctx0" brushRef="#br0" timeOffset="33624.3241">9764 6218 298 0,'-3'-18'19'0,"-1"-2"-3"16,4 1-3-16,0-3-4 15,0 3-6-15,11-6-8 0,4 1 1 16,2-2 12-16,5-1-17 15,2 0 16-15,3 1-5 16,3 2-2-16,2 3 0 16,2 0 2-16,2 4-1 15,2 3-1-15,-1 1 0 16,2 5-1-16,2 2 0 16,-4 4 1-16,4 2-1 0,3 0 0 15,-2 0-1-15,7 4 2 16,-2 2 0-16,3-1 0 15,1 0 0-15,0-1 0 16,5-4 0-16,-4 0 1 16,3 0 0-16,-2-4-1 0,1-5 0 15,-5 2 1-15,-3-4-1 16,-10-1 1-16,-4 1-1 16,-9-3 1-16,-4 1-1 15,-7-1 1-15,-2 0 2 0,2 0 0 16,-5-3 1-16,0-1-2 15,-2 1 0-15,-1 1-2 16,2-1 1-16,-5 4 1 16,1 0-2-16,0 2 3 15,-2 4 3-15,0 4-1 16,0 0 1-16,0 3 0 0,2 0-5 16,-1 0-4-16,6 5 0 15,6 3 3-15,1 3-1 16,6 2 0-16,4 2 1 15,4 0 0-15,7-1 0 16,-1 0 0-16,7 1 0 0,-2-3 0 16,5 1 0-16,0-3-2 15,0 1 4-15,-3-2-2 16,-4-2 0-16,-1-2 0 16,-2-1 0-16,-3-2 0 15,-1-2 0-15,-3 0 0 0,2 0 0 16,0 0 0-16,-4 0 0 15,2 0 0-15,-3 1 0 16,-3 3 0-16,-1 0 0 16,0 3 0-16,-1 2 0 15,5 1 0-15,3 6 0 16,0 0 0-16,3 10-2 0,1 4 2 16,1 5 0-16,2 7 0 15,-3 1 2-15,-3 4-4 16,1-2-18-16,-6-5-42 15,-3-15-96-15</inkml:trace>
  <inkml:trace contextRef="#ctx0" brushRef="#br0" timeOffset="35733.5334">13923 6213 106 0,'-2'3'20'0,"2"-3"11"0,0 0-17 15,0 0-1-15,0 0 5 16,0 0 20-16,0 0-27 16,0 0-2-16,0-5-4 15,7-1-3-15,7-1 2 0,-2-3-3 16,8-1 5-16,1-3-2 16,4-4 1-16,0-2 5 15,8-2-5-15,-1 0-3 16,2-2 3-16,2-2-4 15,2 0 2-15,0 2-3 16,1-3 0-16,-3 2 1 16,2 0 0-16,-2 0 0 0,-2 0 1 15,0 2 4-15,0 1 0 16,2 1-3-16,-2 3-1 16,-2 2-2-16,0 4 1 15,-3 6-2-15,-2 1 0 0,2 5 6 16,0 0-4-16,1 3-5 15,2 8 6-15,6 5-2 16,-1 0 1-16,2 4-1 16,2 1 0-16,0-3 1 0,6-2-1 15,0 2 0-15,1-6 2 16,6 1-2-16,0-4 0 16,3 0 1-16,-1-6-1 15,1 1 2-15,1-4-1 16,1 0-1-16,1-4-1 15,1-5 3-15,5-3 6 0,2-2-6 16,0-1 0-16,4-2 0 16,-2 2 0-16,-2-1-2 15,-5 2 1-15,-4 2-1 16,-5 1 2-16,-5 3 1 16,-2 3-1-16,-10 5-1 0,3 0-1 15,-6 4-1-15,-1 8 0 16,-3 1 1-16,-3 5-1 15,-3-2 1-15,-2 0 0 16,0 2-5-16,-6-2-1 16,0 0-4-16,2 0 7 0,-2 0 1 15,3 0 1-15,-2 0 1 16,3 2 0-16,4 1 1 16,0 1-2-16,2 3 1 15,1 6 0-15,0 3-4 16,-5 7-22-16,-10 0-55 15,-12 1-58-15</inkml:trace>
  <inkml:trace contextRef="#ctx0" brushRef="#br0" timeOffset="48045.8951">11522 9544 180 0,'-5'-11'82'0,"2"3"-57"15,-1-1 5-15,1 1-12 0,1 3-7 16,2-2-1-16,-5 1-5 16,5 4-1-16,-1-3-1 15,1 4-1-15,0-1-1 16,0 2 0-16,0 0-3 15,0 0-20-15,0 3 10 16,6 4 6-16,-1 3-6 0,2 0-3 16,3 1 0-16,-2-2 3 15,1 1 0-15,0 0 7 16,-1-3 4-16,4-1 0 16,0 2-11-16,0-3 9 15,3 1 17-15,2-3-8 0,2 1 3 16,1 0-5-16,2-1 4 15,-1-1-4-15,4 0-1 16,2-2 4-16,2 1-3 16,0 1 6-16,3-2-3 15,2 2 1-15,3 0-3 16,1-2-2-16,4 0 4 0,-1 0-3 16,4 0 1-16,3 0 0 15,1 0-6-15,4-6 6 16,1 3-4-16,2-2-1 15,0-1 1-15,3 1 1 0,4-1-2 16,-2 2-2-16,2 1 4 16,0 0 0-1,1-1-2-15,1 2 0 0,0-1 0 16,3-3 0-16,2 1 1 16,-2-1-1-16,7-1 0 15,0 0 0-15,-2 0 0 0,0 1 0 16,-1-2 0-16,2 3 0 15,-5-1 0-15,2 2 2 16,-4 3-2-16,-1 0-2 16,0 1 2-16,-3 0 0 0,1 0 0 15,-2 0-1-15,-3 0-1 16,2 0 0-16,-7 0 1 16,-2-2-1-16,0-4 0 15,-2 1 1-15,-7-2 4 16,1 0-2-16,-5-1-2 15,-1 3 4-15,-4 1-3 0,-2 0 0 16,-3 4 0-16,-2 0-1 16,-5 0-13-16,-9 0-79 15,-6 0-160-15</inkml:trace>
  <inkml:trace contextRef="#ctx0" brushRef="#br0" timeOffset="49311.4437">11880 9878 309 0,'-10'0'6'15,"0"0"-5"-15,3 5-2 0,0 9-1 16,-1 8-1-16,-1 6 0 15,-1 10 5-15,0 10-4 16,-2 9 2-16,2 8 0 16,-2 3 2-16,2 1-2 15,1 0 1-15,1 3-1 16,1-8 0-16,2-3-1 0,0-1 1 16,0-3 1-16,1-6 0 15,1-1 3-15,-4-5 1 16,2-5 2-16,2-1-4 15,-2-5 0-15,1-4-3 0,-4-1 1 16,3-3-1-16,-2-4 0 16,2-2 1-16,0-5-1 15,1-4 0-15,1-4 0 16,0-3 0-16,3-4 0 16,0 0 0-16,0 0 7 15,0 0 4-15,0-9-10 0,0-2 0 16,6-1 1-16,3-5-1 15,-1 2 2-15,4-1-6 16,-3 1-9-16,3 1 13 16,-1-2-4-16,0 1 2 15,-1 3 5-15,0 5-5 0,-2 0 1 16,1 5-2-16,-2 2 2 16,1 0-2-16,-1 13-5 15,-2 5 2-15,-1 5-9 16,1 9 10-16,-3 1 1 0,-1 9-8 15,-1 2-3-15,0 2-14 16,0 3 12-16,0 2-1 16,-1 1 4-16,-3 2-5 15,-1 1 7-15,1 0 6 16,1 2 0-16,-1-1 8 16,3-1-3-16,1-1 1 0,0-4 3 15,0-4 5-15,0-3-1 16,0-7 4-16,1-2 2 15,3-6 0-15,-2-2 14 16,1-8-11-16,-1 2-5 16,1-5 2-16,1-3-1 15,-2-3-5-15,4 1-5 16,-3-1-2-16,-1-5-8 0,-2-4-103 16</inkml:trace>
  <inkml:trace contextRef="#ctx0" brushRef="#br0" timeOffset="56873.6045">14215 15022 371 0,'-3'-24'8'0,"-1"-2"1"16,3-2-5-16,1-4-3 15,0-1 2-15,0-1 2 16,0 1 2-16,0-5 3 0,8 0 1 15,0-4-9-15,4 2 3 16,5-7-7-16,0 2 2 16,2 1 0-16,1-1 3 15,1 2-7-15,-1 7 12 16,-4 5-4-16,-2 4 1 16,-3 4 7-16,-1 6 0 15,-2 7-3-15,1 2-6 0,0 6-3 16,6 2-3-16,0 11-12 15,9 13 3-15,3 9 11 16,2 14 1-16,3 6 0 16,-5 8-2-16,0 3-1 15,-6 0 4-15,-3-3-3 0,-1-4-5 16,-7-7-2-16,2-7 0 16,-2-8-4-16,-1-8-2 15,-1-7-9-15,2-4 3 16,-3-10-25-16,0-3-41 15,-5-3 9-15</inkml:trace>
  <inkml:trace contextRef="#ctx0" brushRef="#br0" timeOffset="57154.8701">14261 14887 317 0,'-7'0'99'0,"3"-1"-64"15,4-11-24-15,0 3-15 16,16-4-1-16,9 1-19 0,8-4 11 15,12 0 3-15,6-3-21 16,4-1-17-16,4-2-63 16,-5-3-47-16</inkml:trace>
  <inkml:trace contextRef="#ctx0" brushRef="#br0" timeOffset="57607.932">15315 14916 323 0,'5'0'54'16,"-1"-3"-11"-16,2-12-37 15,0-4-3-15,3-4 0 0,-1-9-3 16,1-9 0-16,1-5-1 15,2-8-1-15,0-4-7 16,3-5-8-16,2 1-2 16,1-5 4-16,0 9 6 15,0 2 10-15,-2 5 1 0,2 9 1 16,-4 7 6-16,3 10 7 16,-5 2 3-16,3 10-11 15,-1 2-5-15,2 8-4 16,5 3 0-16,1 11-3 15,5 12 3-15,4 11 1 16,-1 12 1-16,2 8-2 16,-3 8 0-16,-2 0 1 0,-3-2 1 15,-2-7-1-15,0-10 1 16,-2-11-1-16,-2-5-1 16,-2-10 1-16,0-2 0 15,1-6 1-15,0-4-15 0,1-5-59 16,-4-12-84-16</inkml:trace>
  <inkml:trace contextRef="#ctx0" brushRef="#br0" timeOffset="58326.6305">16304 14061 441 0,'4'-2'16'16,"2"-4"-8"-16,2 10-16 0,3 21-9 16,5 12 14-16,2 21 3 15,-2 8 0-15,-2 14 0 16,-2 4-3-16,-7 5-7 16,-3-5-11-16,-2-7-9 0,0-14 8 15,0-13-1-15,0-12-3 16,0-17 2-16,1-13 17 15,1-8 4-15,2-21 47 16,-4-12-21-16,0-11-8 16,-7-15-12-16,-2-6-3 15,-6-8 7-15,6 2 14 0,-3 0 2 16,6 8-3-16,1 2 5 16,5 14-6-16,0 2-3 15,0 7-5-15,0 3-3 16,3 6-2-16,7-1 2 15,-1 1-5-15,1 1-3 16,7 4-3-16,-3 1 2 0,4 7-5 16,-6 4-1-16,6 5 8 15,-4 5-2-15,1 2-2 16,-3 9-6-16,2 12 4 16,-6 6-4-16,-2 7 8 0,-5 3-5 15,-1 3-4-15,0-6-5 16,-3-1 6-16,-2-2 2 15,3-8-1-15,2-2 0 16,0-3 1-16,2 0 0 16,8-4-15-16,3 2-10 0,3-3 1 15,2 1 2-15,5-2-1 16,-1 1 15-16,1 1 17 16,1 2 0-16,-2 4 24 15,2-1-5-15,-2 3 2 16,-7-1-3-16,0 1 1 15,-4-2-4-15,-6-5-7 16,-5 2 5-16,0-5-7 0,-7 4-1 16,-12-4 3-16,-8 3 1 15,-7-5-4-15,-12 1-3 16,-4 0-2-16,-7 0-16 0,-2-2-22 16,-4-2-39-16,4-4-74 15</inkml:trace>
  <inkml:trace contextRef="#ctx0" brushRef="#br0" timeOffset="59029.7003">14241 15655 307 0,'16'-8'18'0,"4"-2"-5"15,5 2-11-15,4-3 0 0,5 2 1 16,4-1 0-16,1-3 4 16,6 2-2-16,2-3 6 15,7 2-4-15,5-1-3 16,4-3 0-16,7 1-3 15,5-1 0-15,4-1-1 16,4-1 1-16,7-2-1 16,2-1 0-16,3-1 0 0,3-1 1 15,4 0 0-15,2-4-1 16,4 0 0-16,2 1 0 16,1-3 0-16,3-1 0 15,-5-2 0-15,2 1 1 0,-4 1-1 16,-5 0 0-16,-9 3 0 15,-5 5-1-15,-9 1 1 16,-13 6-11-16,-8 1-19 16,-15 4-60-16,-12-5-33 15</inkml:trace>
  <inkml:trace contextRef="#ctx0" brushRef="#br0" timeOffset="60060.8811">12289 15193 390 0,'-23'0'8'0,"3"0"7"0,2-2-13 16,8 2 1-16,2 0-2 15,2 0 0-15,3 0 0 16,3 0 2-16,0 0-2 16,0-2-4-16,7-1-5 15,11-6 12-15,11-3-9 0,9-6 10 16,9-5 1-1,4-3-3-15,7-3 0 0,3-2-3 16,-2-1 3-16,-3 2-5 16,-4 5 5-16,-7 1-1 15,-6 7-1-15,-8 2-6 0,-8 7-18 16,-14 4-48-16,-9 0-51 16</inkml:trace>
  <inkml:trace contextRef="#ctx0" brushRef="#br0" timeOffset="60388.9792">12485 15083 341 0,'0'0'78'0,"0"0"-58"0,0 0-23 15,4 0-7-15,3 5 14 16,3 4-4-16,5 2 0 16,4 5 1-16,5 7-1 15,3 7 1-15,4 4-1 0,1 7 0 16,-3 2 1-16,-1 1 0 16,-1 3-1-16,-6-2 2 15,-1-4-2-15,-4-4 0 16,1-3 1-16,-1-4-1 15,-3-3 0-15,0-4-12 0,-3-7-38 16,-1-6-68-16,-6-10-34 16</inkml:trace>
  <inkml:trace contextRef="#ctx0" brushRef="#br0" timeOffset="60967.0834">13463 14248 422 0,'-8'-2'-21'0,"-5"2"26"15,2 0-26-15,2 11-15 16,2 10 12-16,0 8 6 15,0 8 6-15,1 6-2 16,-1 7-10-16,2 11 9 16,1 6 7-16,-1 12 2 0,1 1 1 15,4 10 2-15,0 2 3 16,2 4 0-16,9-3-1 16,7-2 1-16,3-6 0 15,6-2 7-15,2-6 28 16,5-9-3-16,4-6 2 0,-1-7-2 15,5-5 0-15,1-5-3 16,0-7-11-16,0-5 2 16,2-1-8-16,-2-5-2 15,4-6-7-15,-5-1-1 16,4-6-7-16,-4-5 12 16,4-9-48-16,-9-4-37 0,-3-22-101 15</inkml:trace>
  <inkml:trace contextRef="#ctx0" brushRef="#br0" timeOffset="61529.5124">16733 13725 36 0,'0'-27'285'0,"0"-3"-265"0,0-2-1 16,0 4-2-16,0-1 2 15,4 8-5-15,0 1 3 16,0 6-8-16,1 2-6 16,2 6-3-16,3 4-1 15,3 2-4-15,5 0 9 0,5 8-5 16,8 13 1-16,3 7 0 15,6 12 0-15,8 9 1 16,1 16-2-16,7 15 1 16,-1 13 0-16,0 5 0 15,0 9-2-15,-9 1 2 16,-4-2 0-16,-10-8 0 0,-1-5 2 16,-11-8-2-16,-3-6 1 15,-7-9 0-15,-6-10 6 16,-4-7-1-16,0-4 2 15,-5-9-3-15,-9 0-3 16,-8-3-2-16,-5-10-16 0,-12-14-77 16</inkml:trace>
  <inkml:trace contextRef="#ctx0" brushRef="#br0" timeOffset="62435.7095">12596 16230 150 0,'0'1'21'0,"0"-1"6"16,0 0-27-16,4 0-8 0,6-5 26 15,3-2-4-15,5-2 21 16,4-3-15-16,3-5 0 15,7-1 3-15,4-5 6 16,8-1 3-16,3-3-2 16,6 0-12-16,4 4-14 0,-1 3-4 15,-11 6-11 1,-22 5-80-16</inkml:trace>
  <inkml:trace contextRef="#ctx0" brushRef="#br0" timeOffset="64045.0057">18238 14343 183 0,'-7'0'49'0,"-18"-7"16"15,20-1-24-15,1-1-22 16,1 3 2-16,1-4-2 16,2 1-6-16,0-1-5 15,0-5-11-15,5 1 7 0,7-2-5 16,7-2 2-16,4-3 0 15,8 0 0-15,6-5-1 16,6 0-3-16,2-1 5 16,2 2-14-16,0-2-32 15,-8 2-53-15,-5 2-35 0</inkml:trace>
  <inkml:trace contextRef="#ctx0" brushRef="#br0" timeOffset="64279.3135">18285 14443 354 0,'0'0'52'0,"14"-15"-40"16,6-5-14-16,14-5 4 15,7-5-6-15,12-4-11 16,8-5-29-16,1-4-55 16,1-3-91-16</inkml:trace>
  <inkml:trace contextRef="#ctx0" brushRef="#br0" timeOffset="65138.6713">19213 13823 422 0,'-5'0'21'0,"5"-3"-9"15,0 1-16-15,4 2-5 16,10 0 5-16,4 7 4 16,6 8 2-16,0 4-2 15,5 4 0-15,-4 0-3 16,0 6 4-16,-5-6-1 0,0-1-5 15,-9-6 6-15,-2-8-2 16,-2-2 4-16,-6-2-2 16,-1-4 2-16,0 0 8 15,-8-10 10-15,-4-2-16 16,-3-6-2-16,-1-5-1 0,-2-4 5 16,1-1 5-16,3-2-7 15,5-3-4-15,1 3-1 16,8 1-2-16,0 4-6 15,8 0 2-15,8 8 4 16,8 2-2-16,-1 4-1 0,4 8 2 16,2 3-5-16,2 0 4 15,-4 6 1-15,0 4 1 16,1 5 1-16,-7-5-2 16,-1 2-3-16,-4-1 1 15,1-2 0-15,-7-1 1 16,-1-1 0-16,-2-4 1 0,-1 2-3 15,-2-3 2-15,-3 2-1 16,3-4 5-16,-4 0 1 16,1 0 4-16,-1-4 2 15,0-5 2-15,0-4-5 16,2-2-3-16,3-7 2 0,1-3-2 16,3-1-1-16,3-1-1 15,5-2-2-15,0 3-5 16,2 2 6-16,0 3 1 15,-1 5-2-15,6 2 5 16,-3 2-8-16,1 0 10 0,-1 5-2 16,3 2-2-16,-1 5 1 15,-3 0-2-15,2 2-4 16,-3 12 0-16,-1 6 1 16,-2 2 1-16,-1 6 10 15,3-2-5-15,-4 1 0 16,3-2-2-16,0-3 0 0,0-5-2 15,-4-2-23-15,4-10-44 16,-3-5-76-16</inkml:trace>
  <inkml:trace contextRef="#ctx0" brushRef="#br0" timeOffset="65372.9922">20307 13461 445 0,'0'-14'-9'0,"0"0"22"16,0 3-11-16,0 1 4 16,1 7-4-16,1 0 1 15,2 3-3-15,3 0-5 16,6 0 3-16,0 9 2 16,2 2 0-16,4 3 0 0,-4 2 0 15,6 0 1-15,-3 0-2 16,-4 2-21-16,0-4-9 15,-5-4-29-15,0-6-56 16</inkml:trace>
  <inkml:trace contextRef="#ctx0" brushRef="#br0" timeOffset="65576.096">20226 13144 489 0,'-9'-12'6'0,"0"-2"-1"15,2 4-6-15,5 10-14 16,2 0-46-16,0 0-85 16,6 0 23-16</inkml:trace>
  <inkml:trace contextRef="#ctx0" brushRef="#br0" timeOffset="66091.6929">20593 13214 381 0,'0'0'41'0,"0"0"-21"15,2-4-16-15,3 4-2 0,0 0-4 16,5 0 2-16,4 2 0 16,1 10 2-16,2 3-3 15,5 6 0-15,-5 3-1 16,1 4 1-16,-2-1-4 0,-1-1-1 16,-1-5 1-16,-3-1 1 15,-2-7 0-15,-2-3 4 16,-2-5-1-16,-3-3 2 15,-2-2 0-15,0 0 4 16,0-9 19-16,-2-6-4 16,-5-5-6-16,-2-4-4 0,0-10-1 15,0 1-4-15,2 0-2 16,4-2-1-16,1 5 1 16,2 1-2-16,0 5-1 15,2 4 0-15,8 0-1 16,1 2 0-16,3 4 0 0,2 3 2 15,4 2-1-15,0 2 1 16,4 7 0-16,-2 0-2 16,7 2 0-16,0 12-2 15,2 6 2-15,-1 5 0 16,1 5-1-16,-4 6-12 0,-2 4-10 16,-3-4-14-16,-1-1-22 15,-5-12-66-15,0-14-84 16</inkml:trace>
  <inkml:trace contextRef="#ctx0" brushRef="#br0" timeOffset="66810.3828">21397 12082 357 0,'-2'-9'12'0,"1"4"-5"15,-1 5-5-15,2 0-4 16,0 0-2-16,-2 7 3 16,2 6 1-16,-3 1-1 15,2 2-1-15,-1 4-2 0,-3-1 3 16,-2 6 1-16,0 2 0 16,-5 5 0-16,0 7 1 15,2 6-1-15,-3 5 1 16,7 9-2-16,5 1 1 15,1 7 0-15,3 2-1 0,14 4 1 16,0-1-3-16,3 3-10 16,-1-4-4-16,3 0-4 15,0-3 15-15,0-4 6 16,2-3 0-16,2-4 1 16,2-5 7-16,5-4 10 15,2-7-5-15,7-3 3 0,1-8 0 16,3-5 0-16,-2-4 2 15,0-7 0-15,-2-1-5 16,-1-4-2-16,-5-2 0 16,-7 0-6-16,-2-2-4 0,-7 2 0 15,-3 0-4-15,-3 1-31 16,-4-6-33-16,-5-2-67 16</inkml:trace>
  <inkml:trace contextRef="#ctx0" brushRef="#br0" timeOffset="67482.2125">21867 12423 255 0,'-7'0'51'0,"0"0"-18"16,1 0-22-16,3-1-1 16,-1-2-1-16,3 0 3 15,1 1 3-15,0-3-3 16,0-6-2-16,14-1-5 0,7-2-10 15,8-8 6-15,10-3 4 16,8-3-4-16,8-3-1 16,0-5 4-16,4 0-3 15,-2 2 3-15,-3 1 1 16,-5 4 1-16,-8 8-7 16,-8 5 2-16,-12 9-10 15,-7 5-15-15,-8 2-29 0,-6 8-62 16,-6 4 23-16</inkml:trace>
  <inkml:trace contextRef="#ctx0" brushRef="#br0" timeOffset="67794.701">22090 12266 33 0,'0'0'325'15,"0"-5"-285"-15,0-6-14 0,0 5-12 16,0 2-1-16,0 0-2 16,3 4-8-16,5 0-2 15,-1 0-2-15,5 7 0 16,3 9 1-16,3 5 0 0,3 10 1 16,3 2 0-16,1 9 1 15,0 4-1-15,-2-3 1 16,3 1 0-16,-3-4-1 15,1-5-1-15,-3-4 2 0,-1-6-2 16,-5-2 0-16,0-5-3 16,-4-2-13-16,0-4-25 15,-1-10-34-15,-1-2-86 16</inkml:trace>
  <inkml:trace contextRef="#ctx0" brushRef="#br0" timeOffset="68200.9162">22950 11851 412 0,'-9'-5'17'0,"2"-13"-4"0,-1 11-8 16,1 5-3-16,2 2-2 15,-2 2-1-15,0 9-1 16,-2 6-5-16,-2 6 0 16,1 6 2-16,-3 6 1 0,0 8 1 15,0 6-1-15,3 5 4 16,1 2-1-16,6 0 0 15,3 0 1-15,3-1-2 16,15-8-1-16,7-5 0 16,9-1 3-16,6-9 4 15,5-5-3-15,7-2 1 16,3-7 0-16,6-3-2 0,-4-10-34 16,-2-5-112-16</inkml:trace>
  <inkml:trace contextRef="#ctx0" brushRef="#br0" timeOffset="68638.3857">23460 12375 288 0,'-9'-13'86'0,"-2"-8"-73"15,-1-2-7-15,1-4 0 16,-1 2 9-16,-1-7 3 16,2 2-8-16,-3-4 4 15,3 0-12-15,-2-2 8 0,5 1 14 16,0 2-29-16,1-2-3 16,0 3 6-16,3 0 2 15,3 3 0-15,1 1 1 16,0-2 5-16,0 3 1 0,0 2 3 15,8 5-3-15,3 0-6 16,4 7-2-16,2 5 0 16,7 8 1-16,1 0-1 15,4 13 0-15,0 10 0 16,5 5 1-16,1 7 1 16,1 1 0-16,1 2-1 0,-3 0 0 15,2 3 1-15,-4-6 0 16,0 1-2-16,-1-2-11 15,-6-2-18-15,-6-10-28 16,-7-5-50-16,-7-12-61 16</inkml:trace>
  <inkml:trace contextRef="#ctx0" brushRef="#br0" timeOffset="68872.7465">23315 12275 423 0,'-2'-18'25'0,"2"-3"-11"16,3-3-14-16,16-2-6 15,2-3-8-15,7-3-8 16,5-2-8-16,-1-3-45 15,-5-1-49-15</inkml:trace>
  <inkml:trace contextRef="#ctx0" brushRef="#br0" timeOffset="69169.5955">23398 11557 246 0,'-2'-16'19'0,"2"-1"-11"16,0 3 18-16,9 0 5 16,9 3-20-16,8 0-11 15,12 2 5-15,10 4 12 16,10 5-1-16,3 2-5 0,2 17-3 16,0 12-4-16,-4 8-3 15,-5 11 5-15,-8 7-2 16,-4 2 2-16,-8 0 2 15,-7-2-5-15,-6-4-1 16,-8-3-1-16,-6-3 2 16,-5-7-8-16,-2 1-30 0,0-11-23 15,-5-9-44-15,-4-13-107 16</inkml:trace>
  <inkml:trace contextRef="#ctx0" brushRef="#br0" timeOffset="69388.3334">24446 11796 456 0,'27'-13'0'16,"-11"2"18"-16,1 8-14 16,-4 5-10-16,-4 17 8 15,-1 12-2-15,-4 4 0 16,-4 10-12-16,0-2-20 15,-7 1-33-15,-5-12-54 16,2-11-119-16</inkml:trace>
  <inkml:trace contextRef="#ctx0" brushRef="#br0" timeOffset="69966.4122">24721 10986 236 0,'-13'-10'25'16,"2"0"-9"-16,3-2-8 0,0 1 9 15,4 2 1-15,3-4 5 16,1-3 0-16,7-3-2 16,14-3-11-16,10-8-11 15,14 0 3-15,8-4-1 16,10-4 3-16,10 5-4 16,-2-4-4-16,-3 9-20 15,-12 1-30-15,-9 8-38 0,-18 1-20 16</inkml:trace>
  <inkml:trace contextRef="#ctx0" brushRef="#br0" timeOffset="70294.5073">25032 10754 299 0,'3'0'54'0,"1"0"-21"16,-3 0-28-16,4 0-8 15,2 7 1-15,1 4 1 16,3 4 1-16,1 6 1 16,3 10-1-16,1 5 0 0,2 7 1 15,0 1 0-15,3 2-1 16,-1-1 1-16,-1-2-2 15,0-8 2-15,-3 0-1 16,-2-5 0-16,1-5 1 0,-4 0-15 16,-4-9-22-16,-6-5-61 15,-1-11-63-15</inkml:trace>
  <inkml:trace contextRef="#ctx0" brushRef="#br0" timeOffset="70685.1176">25619 10320 249 0,'-6'-5'97'16,"0"-2"-71"-16,3 5-19 15,-1 2-6-15,4 9-6 16,0 12 3-16,0 8 0 16,0 8 2-16,0 8-1 15,10 7 0-15,0 6-2 16,6 0 7-16,9 1 0 0,1-9-2 15,6-6-4-15,7-8 8 16,7-10-2-16,2-10-8 16,6-4 10-16,0-6-1 15,2-4-2-15,-3-2-64 16,-3-9-62-16</inkml:trace>
  <inkml:trace contextRef="#ctx0" brushRef="#br0" timeOffset="71497.5545">26344 10301 363 0,'0'-4'12'0,"0"0"9"15,6 4-16-15,3 8-9 16,3 8 3-16,3 9 2 16,5 3-1-16,4 8 1 15,3-4-1-15,-2 0 0 16,-1-3 1-16,-3-4-1 0,-1-6 0 16,-8-7-1-16,0 0 4 15,-7-7-3-15,-2-3 1 16,-1-2-1-16,-2 0 2 15,0-9 12-15,-4-9-1 0,-2-5-8 16,-6-9-2-16,0-4-3 16,-5-5 1-16,2-7 0 15,-4 1 0-15,2-3-1 16,-3 4 0-16,4-2 1 16,1 7-1-16,7 2 9 15,2 4 3-15,6 3 2 16,0 2-11-16,16 2-3 0,6-1-1 15,3 4-1-15,6 0-6 16,3 4 2-16,1 3 5 16,-1 7 2-16,-6 6-2 15,-5 5 1-15,-7 5-3 16,-7 13 1-16,-5 5 0 0,-4 9 2 16,-8 2-1-16,-8 2 2 15,-6 2-1-15,-1-1-1 16,2-5-3-16,3-3-1 0,6-4-4 15,2-2-4-15,8-4-2 16,2-1-1-16,0-1-11 16,13-5-4-16,5-4 10 15,7 2 11-15,4-8 7 16,5-1 6-16,3-1-8 16,3 0 3-16,1 0 10 0,2 0-11 15,-4 0 5-15,-2 0-3 16,-3 7 2-16,-5 3 0 15,-4 3-1-15,-9 2-2 16,-1 4 2-16,-8 3 0 16,-6 3-3-16,-1 1 13 15,-3 1-2-15,-9 3 1 0,-5 3-3 16,-6-3 0-16,-3 0-1 16,-2-5-3-16,-2-1 0 15,-5-8 0-15,-3 0-2 16,-1-11-5-16,-3-5-35 0,-2-7-33 15,-1-16-60-15</inkml:trace>
  <inkml:trace contextRef="#ctx0" brushRef="#br0" timeOffset="71810.072">26810 9682 344 0,'13'-20'32'16,"8"2"-6"-16,1 4-19 16,10 6-3-16,9 7-3 15,5 1 0-15,10 4-2 16,5 17 1-16,2 9 0 0,-4 15-1 15,-3 14-1-15,-8 6 3 16,-12 13-2-16,-11 2-4 16,-7-2-5-16,-6-4-8 15,-4-11-13-15,-1-7-4 16,-3-15-22-16,-1-13 4 0,-3-11-72 16</inkml:trace>
  <inkml:trace contextRef="#ctx0" brushRef="#br0" timeOffset="72278.752">26815 9039 284 0,'27'-17'-53'16,"10"1"64"-16,8 5-8 15,11 6 6-15,10 5-4 16,10 0 0-16,6 12 0 15,6 11-3-15,2 8-1 16,7 8-1-16,1 11-1 0,-2 7 1 16,-4 10 0-1,-5 8-1-15,-6 6 1 0,-6 7 0 16,-12 6 1-16,-7 2-2 16,-7 6 2-16,-10-4 2 15,-3 0 5-15,-11-5 1 0,-1-6-1 16,-7-8-4-16,-4-8 0 15,-6-2 2-15,-7-2-3 16,0-5-1-16,-20-11-44 16,-12-7-194-16</inkml:trace>
  <inkml:trace contextRef="#ctx0" brushRef="#br0" timeOffset="74091.1405">22661 13440 351 0,'-15'0'12'0,"3"-6"0"16,3-2-1-16,2 0 11 15,5-1-8-15,2 1-7 16,0-1-7-16,8 0 2 16,6-2-1-16,6 0-4 15,7 0-2-15,5-5-9 0,7 1-8 16,7-1-10-16,9-7 11 16,2-1 5-16,8-4-22 15,3-4 24-15,3-2 2 16,0-2 13-16,4-1-6 0,3-1 10 15,3 1-4-15,-3 0-5 16,2-3-29-16,-5 3 35 16,1-1-10-16,-7 1 7 15,-6-1 1-15,-3 4 11 16,-6 4 27-16,-6 3-9 0,-7 8-8 16,-5 4-18-16,-7 6-15 15,-11 6-59-15,-7-1-60 16</inkml:trace>
  <inkml:trace contextRef="#ctx0" brushRef="#br0" timeOffset="75247.2758">14826 15650 137 0,'8'-14'2'16,"-1"0"9"-16,-2-1 1 0,2 3 18 15,5-1 10-15,-2 1-27 16,4-1-5-16,6 1-5 15,2 3-2-15,5 0-1 16,3 2-3-16,6-2 7 0,5 2-3 16,3-2 0-16,2-2-1 15,8 2 0-15,2-3-1 16,3 1-4-16,2 0-5 16,0 1 1-16,4-3 5 15,3 0 4-15,2-3 0 16,4-3 3-16,6-4-11 15,3-1 16-15,5 0-6 0,4-4-2 16,-4 0 1-16,5 1 0 16,-7 0 1-16,-2-1-2 15,-4 3 0-15,-9 0 1 16,-3 2 2-16,-7 1 1 0,-5 3 4 16,-5 3 3-16,-5 4-1 15,-2 2-2-15,-5 5-10 16,-5 5 0-16,-10 0-68 15,-16 5-69-15</inkml:trace>
  <inkml:trace contextRef="#ctx0" brushRef="#br0" timeOffset="77559.6239">22865 13246 227 0,'-14'5'-17'0,"4"-3"25"16,0-1-7-16,7-1 0 0,1 0-1 15,2 0 6-15,0 0 43 16,0 0-15-16,12-7-15 15,0 2-15-15,10-2-4 16,5-2-1-16,5-2 2 16,4 0-18-16,6-3 2 15,9-4 5-15,0-4 11 0,9-4-9 16,2-6 9-16,11-2 5 16,-2-2-5-16,9-6 5 15,2-3 1-15,1 0 6 16,0 0-4-16,2-2-1 0,-7 2-2 15,-5 3-2-15,-2 6-1 16,-8 0 5-16,-6 8 0 16,-4 2 0-16,-4 8-3 15,-3 5-5-15,-2 7-4 16,-8 4-51-16,-11 2-82 16</inkml:trace>
  <inkml:trace contextRef="#ctx0" brushRef="#br0" timeOffset="80403.1591">25410 11658 258 0,'-14'6'3'15,"1"-3"1"-15,4-1-1 16,4 0 0-16,2-1-2 15,1-1 14-15,2 0 16 0,0 0-17 16,3 0-12-16,6-5 9 16,3 0-11-16,3-4 1 15,4 2-1-15,1-4-3 16,4-3 2-16,3-3-2 16,4-2 5-16,3-2 0 0,5-6 3 15,6-3-2-15,10-8 0 16,6-1-3-16,8-6-3 15,6 1 6-15,5-3-3 16,0 2 1-16,5 1-1 16,-4 3 0-16,1 2-7 15,-1 0 4-15,0-3 2 16,-6 3 1-16,0-4 0 0,-3 0 2 16,0-1 11-16,-2 1 2 15,-1-3 4-15,-3-1-1 16,-1 7-3-16,-4-1-5 15,-2 11-8-15,-9 1-3 16,-7 8 0-16,-9 4-33 0,-12-1-80 16</inkml:trace>
  <inkml:trace contextRef="#ctx0" brushRef="#br0" timeOffset="81778.0549">20294 14169 218 0,'-1'0'0'16,"1"-1"3"-16,0-10-1 15,14-1-6-15,4-4 7 16,5-6 1-16,6-3-1 0,4-5 10 16,4-4 2-16,7-7 2 15,4 0 0-15,4-2-2 16,-2 0-8-16,-1 4-4 15,-5 3-2-15,-2 6-1 16,-6 5-19-16,-7 7-37 16,-4 2-21-16,-8 2-71 0</inkml:trace>
  <inkml:trace contextRef="#ctx0" brushRef="#br0" timeOffset="84465.4677">14897 17148 177 0,'-8'0'71'16,"1"0"-21"-16,3 0-32 16,1 0-4-16,3 0-2 15,0 0-8-15,-2 0-1 0,2-1-2 16,0-1 2-16,0-2 5 16,9-1 10-16,8-4-5 15,3-3 14-15,7-6-20 16,4-2-1-16,5-3-4 15,4-4 0-15,-1-2-1 0,0 3-2 16,2-1 6-16,-6 2-1 16,-1 3-3-16,-5 9-1 15,-5 1-2-15,-7 9-13 16,-8 3-25-16,-5 0-10 0,-4 9-49 16,-6 7 57-16,-8 7-4 15,-4-1-13-15</inkml:trace>
  <inkml:trace contextRef="#ctx0" brushRef="#br0" timeOffset="84793.5831">15211 17027 70 0,'-9'8'53'0,"1"-2"-6"16,5 0-8-16,-1-3 5 15,1-1-22-15,-1 0 2 0,4-2-2 16,-1 0 6-16,1 0-2 16,-2 0-5-16,2 0-11 15,0 0-8-15,0 0-4 16,0 0-3-16,0 0 3 0,3 0 13 15,1 0-11-15,1 4 3 16,5 3-5-16,-2 1 3 16,5 7-2-16,3 5 2 15,3 2 5-15,1 9-4 16,2-1-3-16,1 6 2 0,-1-1 0 16,-2 1-1-16,-1-5 1 15,-1-2 0-15,-4-5 0 16,1-2 0-16,-3-7 1 15,-2-2 0-15,-3-4-1 16,0-2 0-16,-4-3-2 16,-1-1 1-16,0-3-15 0,-2 0-31 15,0-7-92-15,0-9-47 16</inkml:trace>
  <inkml:trace contextRef="#ctx0" brushRef="#br0" timeOffset="85356.0217">16117 16424 143 0,'0'18'-2'15,"0"7"2"-15,0 7 0 16,0 7 0-16,0 4 0 16,0 5-1-16,6 4-1 15,3 0 1-15,3 1-1 0,3 1 0 16,3-3 2-16,0 3 0 16,4-4 3-16,2 0 5 15,1-7-3-15,4-4 22 16,0-5 0-16,3-9 12 15,1-3 18-15,-1-8-16 16,0 0-8-16,0-3 2 16,-1-4-9-16,-2-2-4 0,-4 0-4 15,-1-2-5-15,-9 0-7 16,4-1-4-16,-7-1-2 16,3-1-8-16,-5 0-26 15,1 0-23-15,-2-11-80 16,-5-8-108-16</inkml:trace>
  <inkml:trace contextRef="#ctx0" brushRef="#br0" timeOffset="85871.627">16891 16963 268 0,'-9'-9'125'16,"2"-10"-122"-16,0-3-3 15,1-6 10-15,-2-3 4 0,-1-6-7 16,4-3-4-16,-2-4 0 15,-1-1-2-15,3-1 1 16,-1 1-2-16,5 5 0 16,1 3 0-16,0 1 2 0,0 6 2 15,0 6-3-15,3 0 0 16,4 5-5-16,3 2 3 16,0-1 6-16,2 8-7 15,5 1 4-15,0 2-8 16,3 5-2-16,6 2 4 15,4 6-2-15,3 9 4 0,1 9 0 16,3 4-1-16,1 5 4 16,0 2-1-16,-1 2 0 15,-2 3 5-15,-1-5-3 16,-6-3 0-16,-1-1 0 0,0-2 2 16,-3-6-2-1,-1-4-2-15,-2-3 1 0,0-3-1 16,-6-1-3-16,0-3-27 15,-6-7-54-15,-7-2-127 16</inkml:trace>
  <inkml:trace contextRef="#ctx0" brushRef="#br0" timeOffset="86121.6025">16862 16827 360 0,'-10'0'54'0,"3"0"-28"16,7-3-19-16,0-8 4 16,17-5-11-16,3-6 0 0,13-4 4 15,9-4-4-15,5-3-26 16,2-2-25-16,5-3-2 15,-6 4-38-15,-2-3-17 16</inkml:trace>
  <inkml:trace contextRef="#ctx0" brushRef="#br0" timeOffset="86621.5723">17380 16292 4 0,'1'-5'407'0,"-1"-1"-376"16,0 1-13-16,2-1 1 0,4 3-9 16,3 1-9-16,3 0 0 15,7 1 3-15,6 1-4 16,7 0 0-16,4 13 0 15,5 4-2-15,6 4 1 16,-1 3-1-16,0 1-12 0,-2-3-4 16,0-1 1-16,-7-4 3 15,-5-6-2-15,-1-6 12 16,-7-1 0-16,-5-2 6 16,-4-2 1-16,-7 0 3 15,-1 0 1-15,-5-6 14 0,-2-5 13 16,0-4-13-16,0-7-3 15,0-8-1-15,-7-8-1 16,0-3-3-16,2-6-5 16,-3-4-6-16,3-1 2 15,1 1 1-15,1 1-3 0,1 6 0 16,2 1 0-16,-3 7 1 16,3 9 5-16,0 6-6 15,0 5-3-15,0 7-5 16,0 4-15-16,0 5-22 15,3 0-55-15,2 0-103 16</inkml:trace>
  <inkml:trace contextRef="#ctx0" brushRef="#br0" timeOffset="87371.5111">18377 15746 407 0,'0'-3'12'0,"0"-1"-5"16,-2 1-7-16,0 1-1 16,2 2 1-16,0 0-5 15,0 12-10-15,11 8 6 16,1 8 7-16,8 12-3 16,2 4-11-16,-1 6 6 0,1 8 3 15,-2-5-1-15,-3-3 2 16,0-8-12-16,-3-8 15 15,-3-9-2-15,-2-9 6 16,-2-7 13-16,-6-5-2 16,1-1 1-16,-2-3-1 15,0 0 23-15,0-7 3 0,0-8 4 16,-3-7-34-16,-8-8-10 16,-4-8-6-16,-4-3 7 15,-3-5 2-15,-3-1-16 16,2-3 11-16,0 2 7 15,1 6-1-15,4 2 2 0,7 8 8 16,4 5 1-16,4 6-1 16,3 4-6-16,3 0-9 15,8 3 0-15,7 0-10 16,3 1 2-16,4 6-3 16,4 2 2-16,0 5-7 0,-2 0 2 15,-2 7 0-15,-6 11-2 16,-4 7-3-16,-8 5 5 15,-7 5-3-15,0 5 18 16,-10-1-2-16,-5-1 0 16,1-5 4-16,-3-2 0 15,5-8-2-15,0-3-4 0,4-7 0 16,3 0-11-16,5-5-2 16,0-4-11-16,7-2-24 15,13-2 37-15,7 0-9 16,5-3-27-16,8-4-10 15,3-2 90-15</inkml:trace>
  <inkml:trace contextRef="#ctx0" brushRef="#br0" timeOffset="87512.1126">18811 15973 60 0,'38'0'60'16,"-4"0"-8"-16,-9 0-6 15,-3 5-5-15,-10 6-15 16,-7 2-14-16,-5 8 21 0,-8 2-12 16,-12 3-3-16,-11 2-14 15,-6 0-7-15,-4 0-9 16,-5-1-19-16,0-2-36 15,2-7 2-15,0-6 13 16,3-8-82-16</inkml:trace>
  <inkml:trace contextRef="#ctx0" brushRef="#br0" timeOffset="87855.854">18482 15425 436 0,'15'-14'8'16,"4"2"-15"-16,5 2-12 15,8 5 17-15,4 5 2 16,11 2-1-16,1 12-1 15,6 11-1-15,6 7-3 16,-3 8 1-16,-1 4-15 16,-6 4 10-16,-5-1 5 0,-11 4 4 15,-7-4 2-15,-10 1 1 16,-9-1 2-16,-8 0 0 16,0-1-1-16,-13-4-1 15,1-4-6-15,-1-3-17 16,3-10-79-16,4-11-26 0</inkml:trace>
  <inkml:trace contextRef="#ctx0" brushRef="#br0" timeOffset="88215.2382">19725 15614 432 0,'-7'0'44'0,"3"0"-36"16,4 0-9-16,0-5-3 16,4-4-4-16,11-7-7 15,4-2 7-15,9-7-1 0,5-1-9 16,4-8-10-16,2 2-2 16,-2-2-10-16,1 0-34 15,-4 3-14-15,-4 2-10 16</inkml:trace>
  <inkml:trace contextRef="#ctx0" brushRef="#br0" timeOffset="88449.5973">19816 15650 372 0,'-2'0'58'16,"2"0"-29"-16,2-7-19 16,15-5-5-16,5-8-7 0,8-2 0 15,6-5 10-15,7-1-24 16,4-2-34-16,-4-6-74 16,-1-1-131-16</inkml:trace>
  <inkml:trace contextRef="#ctx0" brushRef="#br0" timeOffset="89527.6093">20641 14945 491 0,'-11'-3'12'0,"3"-6"-9"16,1 3-3-16,6 3-2 16,1 3 1-16,0 0-3 15,11 0 2-15,1 5 1 0,5 8-7 16,-2 3-1-1,7 2 3-15,-3 4 5 0,2 4-1 16,-3-3 1-16,-2 0-3 16,0-4-1-16,-5-2-6 15,-1-5-7-15,-2-3 7 16,-3-3 9-16,-5-5 2 16,0-1 2-16,0 0 0 0,-5-7 2 15,-6-7 7-15,2-8-7 16,-3-4-2-16,-1-5 1 15,4-2 9-15,0 1-7 16,1-3-6-16,3 5 2 0,5 3 0 16,0 4 3-16,0 2 7 15,4 3-7-15,9 1-8 16,1 5 1-16,6 0 7 16,5 7-5-16,2 2 4 15,4 3-6-15,-1 6-8 0,1 9-2 16,-1-1-1-16,-2 1 3 15,-6 2-4-15,-4-5 3 16,-7 1 2-16,-4-5 6 16,-1 0 1-16,-6-3 1 15,0 2-1-15,0-5 6 0,-10 2 2 16,0-2-1-16,-1-2-1 16,0 0 0-16,-1 0 5 15,2-6-4-15,0-6-1 16,3-2 2-16,1-8-5 15,3-4 4-15,3-2 3 0,0-4-4 16,9 0-4-16,6 4-2 16,7 3-4-16,2 7 10 15,5 3 4-15,-1 7-1 16,3 5-2-16,1 3-3 16,-1 3-2-16,-1 11 1 15,-1 8 0-15,-6 3-1 0,0 5 0 16,-3-1 1-16,-4 3 0 15,-1-5-11-15,-1-5-20 16,-1-3-10-16,-3-3-56 16,-1-11-56-16</inkml:trace>
  <inkml:trace contextRef="#ctx0" brushRef="#br0" timeOffset="90027.5587">21601 14564 195 0,'0'-9'153'0,"-5"0"-132"0,-4 2-4 15,-3 4-9-15,2-1 9 16,-3 4-14-16,-1 0 1 15,-3 10-3-15,0 6-1 16,-2 8-5-16,-1 4 3 16,0 6 2-16,1-2 0 15,1 4 0-15,5-4-1 0,2-6-12 16,6-2-7-16,5-4 0 16,0-8 0-16,0-2 3 15,8-6-4-15,2-4 11 16,2 0-4-16,0-8-7 15,-4-8 36-15,-2-2-2 0,-3-3 1 16,2-2 6-16,-3-1 13 16,2 1-14-16,0-1 0 15,-2 6 0-15,1 4-3 16,-1 3-2-16,0 3-5 0,-1 2-5 16,1 3-1-16,2 3-3 15,1 0-2-15,3 2-6 16,2 6 5-16,1 3-7 15,4 2-8-15,0-1-7 16,4 1-8-16,0-6-14 16,1-2-38-16,2-5-83 0</inkml:trace>
  <inkml:trace contextRef="#ctx0" brushRef="#br0" timeOffset="90261.9169">21742 14551 397 0,'12'0'58'16,"8"0"-53"-16,9 0 0 16,10 0-3-16,8 4 7 0,5 6-3 15,0 1-4-15,2 0-4 16,-8 6-10-16,-2-5-20 15,-12 4-17-15,-6-8-25 16,-13-4-61-16</inkml:trace>
  <inkml:trace contextRef="#ctx0" brushRef="#br0" timeOffset="90496.2732">22010 14469 361 0,'-12'-9'29'16,"5"0"-17"-16,0 6 4 15,0 3 12-15,1 5-16 16,-3 15-14-16,-1 7 1 0,-1 9 4 16,-3 8 6-16,-3 6-5 15,5-2-2-15,1 2-2 16,2-8-22-16,4-5-40 15,1-15-63-15,2-11-139 16</inkml:trace>
  <inkml:trace contextRef="#ctx0" brushRef="#br0" timeOffset="91011.8794">22677 13850 393 0,'0'-5'18'0,"0"1"-13"16,0 3-1-16,0 1-5 16,-4 1-2-16,1 13-7 15,-2 3 0-15,0 8-6 16,-5 3-1-16,-1 8 2 16,4 5 6-16,-3 5 1 15,0 4 7-15,3 5 2 0,2 3-1 16,5 0 0-16,0 3-1 15,11-4-1-15,9-3-1 16,5-4 1-16,6-9 3 16,4 0 10-16,1-7 9 15,3-5 2-15,-1-5 3 0,0-1-3 16,1-5 4-16,1-4-5 16,0-3-2-16,-1-1-5 15,2-4-8-15,-3-1-4 16,-2-1-1-16,-2 0-9 15,-7-1-28-15,-4 1-24 0,-6-4-80 16</inkml:trace>
  <inkml:trace contextRef="#ctx0" brushRef="#br0" timeOffset="91652.4543">23028 13948 346 0,'-8'0'93'16,"3"0"-77"-16,1-3-7 15,4-5-3-15,0 0 7 16,2-1-9-16,14-8-5 16,8 0-2-16,8-6 1 0,11-2-3 15,8-4 1-15,3 0 0 16,1-1 0-16,0-2 2 15,-6 7-18-15,-9 0-16 16,-13 7-14-16,-12 2-9 0,-13 7-46 16,-2 2-71-16</inkml:trace>
  <inkml:trace contextRef="#ctx0" brushRef="#br0" timeOffset="91964.9399">23325 13784 452 0,'8'6'28'0,"1"1"-30"15,3 5-2-15,1 6 4 16,4 5 2-16,4 7-1 15,0 5 6-15,0 0-2 16,3 6-1-16,-1-2 4 0,-1 0-4 16,-1-3-1-16,-4-2-1 15,0-4-1-15,-2-4-1 16,-1-5-1-16,1-5-22 16,-1-9-19-16,1-7-35 15,-2-5-102-15</inkml:trace>
  <inkml:trace contextRef="#ctx0" brushRef="#br0" timeOffset="92246.1498">24085 13418 462 0,'0'-6'17'0,"-5"-10"-10"0,3 12-1 16,0 4-3-16,2 4-5 16,-3 12-1-16,-1 12 1 15,2 8 2-15,0 6 1 16,2 6 0-16,0 1-1 16,8-5-1-16,6-3 0 15,4-7-13-15,5-7-5 16,5-6-7-16,5-8-19 0,-1-8-48 15,1-5-110-15</inkml:trace>
  <inkml:trace contextRef="#ctx0" brushRef="#br0" timeOffset="92621.1712">24414 13447 412 0,'-10'-32'35'16,"3"0"-17"-16,2 1-6 16,0 1 8-16,3 4-7 15,2 1-6-15,0 1 2 0,0 5-5 16,5 3 0-16,2 1-2 15,2 1-5-15,2 7 7 16,-2 0-3-16,0 0-2 16,4 5 2-16,-1 2 0 15,8 4-2-15,2 10-1 0,2 8 0 16,3 6 1-16,6 4 1 16,-3 8 1-16,-1-4-1 15,0 4 0-15,-2-7-15 16,-2 2-20-16,-3-8-19 15,-5-8-31-15,-5-8-91 0</inkml:trace>
  <inkml:trace contextRef="#ctx0" brushRef="#br0" timeOffset="92792.9939">24560 13529 402 0,'-7'-3'43'0,"4"-12"-33"16,3 1-22-16,0-6 6 16,7 2-9-16,8-5-11 15,2-4-24-15,0-2-32 0,-5-1-58 16</inkml:trace>
  <inkml:trace contextRef="#ctx0" brushRef="#br0" timeOffset="93042.9812">24565 13022 405 0,'-2'-15'35'0,"2"-5"-11"16,0 2-9-16,9 2-4 15,10 0-14-15,8 2 3 16,11 3-2-16,5 4 5 16,8 5-3-16,5 2-4 15,0 14-1-15,2 9 4 0,-1 14 0 16,-8 5 0-16,-4 10-1 15,-9 5 2-15,-8 4 3 16,-9 0-2-16,-5-2-1 16,-7-3 0-16,-7-10-14 0,0-6-41 15,0-14 9-15,-7-7-81 16</inkml:trace>
  <inkml:trace contextRef="#ctx0" brushRef="#br0" timeOffset="93261.7061">25430 13130 462 0,'11'5'35'16,"-3"2"-32"-16,-1 11-13 15,-4 11 4-15,2 10 3 16,1 7 2-16,-3 4 2 15,0-2-48-15,4-11-38 16,1-16-132-16</inkml:trace>
  <inkml:trace contextRef="#ctx0" brushRef="#br0" timeOffset="93683.55">25763 12479 178 0,'-12'-2'272'0,"5"-9"-238"16,2-3-22-16,3 1 6 15,2 1 2-15,6-3-14 0,7-3-8 16,13 1-4-16,6-6-7 15,10-2 2-15,4-2-1 16,7-2-8-16,-4 0 2 16,2 3-2-16,-7-1-6 15,-3 4-18-15,-14 5-10 0,-13 1-71 16</inkml:trace>
  <inkml:trace contextRef="#ctx0" brushRef="#br0" timeOffset="93933.5265">25911 12359 464 0,'13'21'24'0,"3"8"-21"0,4 9-4 16,2 9 6-16,0 7-1 15,-2-1-1-15,0-4-2 16,-2-6-1-16,-2-6 2 16,-2-9-3-16,0-6-6 15,-4-6-21-15,-1-11-29 0,-1-5-94 16</inkml:trace>
  <inkml:trace contextRef="#ctx0" brushRef="#br0" timeOffset="94230.3803">26360 12082 441 0,'4'-28'5'0,"-3"6"18"0,1 4-8 15,0 2-3-15,0 11-3 16,-1 3-6-16,-1 2-4 15,2 2-7-15,0 19-33 16,-2 3 35-16,0 11 6 16,0 10 6-16,0 3-6 0,0 4 1 15,-2 0-1-15,14-6 0 16,1-3 0-16,15-8-1 16,9-4 2-16,7-6 0 15,7-8-16-15,3-9-55 16,-1-8-107-16</inkml:trace>
  <inkml:trace contextRef="#ctx0" brushRef="#br0" timeOffset="94949.0835">26807 11940 452 0,'6'0'29'0,"1"0"-24"0,2 9-33 15,6 14 20-15,2 13 8 16,1 10 2-16,0 10-3 16,0 0 0-16,-2 3 1 15,-3-5-10-15,-1-11-16 16,-2-10 8-16,-3-9 13 0,-4-12 5 15,-1-5-1-15,-2-7 5 16,0 0 21-16,-7-9 8 16,-6-7-19-16,1-7-8 15,-3-7-2-15,1-8 1 16,0-4 0-16,1-5 0 16,6 1-7-16,2-3 6 0,5 3 2 15,0 8-4-15,5-3-2 16,7 8 1-16,6 3-1 15,4 2-1-15,4 0 1 16,5 6-2-16,6 0 3 0,2 6 2 16,-5 1-2-16,2 10 0 15,-8 3-2-15,-4 2-4 16,-8 6-5-16,-5 10 1 16,-9 4 0-16,-2 4 1 15,-5 3-7-15,-10 1 16 16,-1 1 2-16,-2-2 0 0,2 0-3 15,3-6 1-15,6 0-5 16,3-4-4-16,4-5-2 16,0-1-1-16,6-1-15 15,9-3-13-15,4 1 14 16,6-3 2-16,0 0 15 0,2 2 16 16,-4 3-9-16,-1 2 9 15,-2 4 7-15,-5 1 7 16,0 5 0-16,-4 1-8 15,-3 0-5-15,-4 1-2 16,-4 1-5-16,0-6-2 0,-12 1 2 16,-8-2 0-16,-7-6 8 15,-6 1-6-15,-4-8-4 16,-2-2-24-16,-2-3-22 16,0-3-66-16,9-13-83 15</inkml:trace>
  <inkml:trace contextRef="#ctx0" brushRef="#br0" timeOffset="95230.3241">27290 11679 502 0,'11'-10'42'15,"2"-6"-39"-15,7 5-4 0,2 4 1 16,11 7 1-16,7 4-2 16,6 15-1-16,5 17 1 15,0 12-2-15,-2 9 1 16,-8 10-1-16,-7 5-11 16,-12 5-2-16,-7-7-4 15,-10-3-19-15,-5-7-2 0,0-6-28 16,0-13-57-16</inkml:trace>
  <inkml:trace contextRef="#ctx0" brushRef="#br0" timeOffset="95714.65">27551 11135 463 0,'9'-14'3'0,"13"-6"-5"16,8 12-5-16,9 4 8 15,9 4-6-15,8 0-5 0,7 10 6 16,2 12-16-16,5 3 4 16,4 7-6-16,-5 9 12 15,2 8 9-15,-5 8 2 16,-3 9-1-16,-7 8-1 0,-8 8 0 15,-9 6 2-15,-7-1-1 16,-10-1 5-16,-9-4 12 16,-6-6 5-16,-7-2 0 15,-3-9-7-15,-14 0 0 16,-8-3-10-16,-4 3-5 16,-5-7-25-16,-3-8-61 0,-4-12-189 15</inkml:trace>
  <inkml:trace contextRef="#ctx0" brushRef="#br0" timeOffset="98605.1146">18126 17817 338 0,'-3'0'68'0,"3"-6"-31"16,0-2-23-16,3-3-11 15,7 0 1-15,2-3 0 16,7-2 2-16,4-5 1 0,6-4 0 15,7-4 0-15,8-6 0 16,5-5 2-16,10-2 0 16,2-5 0-16,4 2-3 15,3 2-5-15,-7 5-2 16,-5 4-2-16,-8 9-10 0,-10 6-6 16,-12 8-5-16,-7 5-14 15,-11 6-30-15,-8 1-35 16,-6 9-16-16</inkml:trace>
  <inkml:trace contextRef="#ctx0" brushRef="#br0" timeOffset="98933.1799">18673 17454 331 0,'0'0'55'15,"0"0"-35"-15,0 0-10 16,0 0 8-16,0 0 1 16,0 0-10-16,0 4-9 15,6 2 0-15,2 6-2 16,6 8 2-16,5 7 2 0,6 9 0 16,6 4 1-16,-1 9 1 15,4 6 1-15,0 2-1 16,-3 2 0-16,-3-4 1 15,0-7-1-15,-6-9-1 16,-2-5 3-16,-1-9-1 16,-9-5-4-16,0-5 0 0,-2-7-4 15,-2-4-29-15,-1-4-33 16,-2-11-66-16</inkml:trace>
  <inkml:trace contextRef="#ctx0" brushRef="#br0" timeOffset="99480.0043">19616 16804 384 0,'-4'-9'10'16,"1"2"-1"-16,1 2-7 15,0 1 4-15,2 2 2 0,0 0-1 16,-2 2-1-16,0 0-6 15,-2 0-1-15,-1 13-12 16,-2 3 8-16,-2 7 2 16,-2 11-5-16,1 3 3 15,-3 10 5-15,0 6 0 0,5 4 0 16,1 6-1-16,0 5 2 16,6 4-2-16,1 0 1 15,1 2-2-15,11-4 0 16,5 0-18-16,5-8-13 15,3-6 0-15,2-13 9 0,6-7 6 16,1-10 26-16,-2-6 26 16,2-6 5-16,2-5-7 15,-2-4-2-15,0-3-6 16,-2-2 5-16,0 0-9 16,-5 0-5-16,-1-4-8 15,-3-3-5-15,-3 2-3 0,-4-2-16 16,-6-6-29-16,-5-5-61 15</inkml:trace>
  <inkml:trace contextRef="#ctx0" brushRef="#br0" timeOffset="100354.9533">19918 17225 257 0,'-7'0'70'0,"-1"0"-46"0,2 0-12 15,1 0-1-15,0-2-5 16,0 1 2-16,-1-1 5 16,2 0 0-16,1 1-1 15,-3 1-2-15,5-3-3 16,-3 1 8-16,4 2-4 0,0-3-1 16,0-1-7-16,2-1-4 15,10-8-2-15,8 1-2 16,6-8-5-16,6-3 7 15,4-5 10-15,6-3-4 16,2 1-3-16,-1-2 1 16,0 0 1-16,-2 1 2 15,-3 5 1-15,-2 2-2 0,-9 3 0 16,-6 5 0-16,-1 6 1 16,-7-1 1-16,-5 4 2 15,-2 1-1-15,-5 3-2 16,4 3 1-16,-3-2 1 0,-2 0 2 15,0 2 1-15,0 0 1 16,0 0-6-16,1 0-2 16,1 0-2-16,0 0 0 15,1 0-2-15,2 5 1 16,2 6 0-16,5 4 1 16,0 4-1-16,5 6 0 0,3 9 1 15,4 5-2-15,0 6 0 16,3 0-1-16,0-1 0 15,-5-5 2-15,0-5-1 16,0-9 3-16,-6-3-1 16,2-4 1-16,-8-6-1 0,4-2 1 15,-6-2 0-15,-1-3 1 16,0 0 0-16,-2-3-1 16,2 0-1-16,-2-2 0 15,-2 0-2-15,3-5-16 0,-3-8-31 16,-1-8-42-16,-2-7-130 15</inkml:trace>
  <inkml:trace contextRef="#ctx0" brushRef="#br0" timeOffset="100901.7749">20995 16956 427 0,'5'0'29'16,"0"0"-4"-16,-1-4-21 0,1 0 0 15,1-3 6-15,-4 1 1 16,1-4-4-16,-1-4-4 16,-2-2-3-16,0-6 0 15,-3-2-3-15,-10-8-2 0,-3-4-1 16,-4-4 7-16,-2-2-1 15,-2-3 0-15,0-2 4 16,2 3 1-16,-1 0-1 16,5-1-1-16,2 4 0 15,5-2-1-15,1 4-1 0,2 1-1 16,4 6-1-16,3 1 1 16,1 3-3-16,0 4 3 15,0 4 1-15,1 4-1 16,6 4-1-16,3 5-2 15,2 2-1-15,5 5-5 16,4 2 6-16,9 14 2 16,4 4 1-16,8 6 0 0,1 3 1 15,2 5-1-15,0 1 0 16,4 2 1-16,0-4-1 16,-3-1 0-16,-2 0 4 15,0-4 0-15,-5-2-2 0,-5-2-1 16,0-3-1-16,-7-2 0 15,-3-1 0-15,-5-4-8 16,-4-4-17-16,-7-5-31 16,-6-5-52-16,-2-2-101 15</inkml:trace>
  <inkml:trace contextRef="#ctx0" brushRef="#br0" timeOffset="101198.6395">20892 16631 442 0,'-9'0'58'0,"2"-9"-30"16,2-4-15-16,5-1 1 15,0-2-8-15,9-7-10 16,11 0 5-16,4-8-6 16,13-2-6-16,4-3-14 0,2-3-4 15,0-3-3-15,-2 0-47 16,-7-3-50-16,-3-1-64 16</inkml:trace>
  <inkml:trace contextRef="#ctx0" brushRef="#br0" timeOffset="101589.276">21027 15622 430 0,'-5'-15'19'0,"1"-1"0"15,4 2-8-15,0 3-3 16,6 2-8-16,11 2-1 16,10 6 2-16,7 1-4 15,13 5-1-15,13 13-5 0,4 12 1 16,8 15 1-16,7 8 0 16,-4 15 0-16,1 8 5 15,-6 6-2-15,-7 0 2 16,-9 1 2-16,-8-11 0 15,-5-4 2-15,-8-9-1 0,-2-11 6 16,-9-3 16-16,-5-6-4 16,-3-5-3-16,-3-2-6 15,-5 0-3-15,-3-3-3 16,0-1-2-16,-3-3-2 16,0-2-3-16,0-4-16 0,0-2-21 15,-5-6-21-15,-10-9-90 16</inkml:trace>
  <inkml:trace contextRef="#ctx0" brushRef="#br0" timeOffset="103292.2282">20703 17580 300 0,'-8'0'39'0,"-1"0"-24"15,4-4-5-15,0 1 6 0,4 3 1 16,-1 0-9-16,2 0-4 16,0 0 2-16,0 0-8 15,0 0-3-15,0 0-1 16,5-3-7-16,5 0 5 15,2 0 8-15,8-2-7 0,4-5 5 16,6-3 8-16,8-9 21 16,10-5-10-16,9-6-8 15,10-7-4-15,7-5-3 16,1-1-2-16,8-4 3 16,-2 2-1-16,-1-2 4 0,-2-2-5 15,0-1 2-15,-4 1 4 16,-2 2 0-16,-6 2-1 15,-5 3 2-15,-8 6-4 16,-9 7-3-16,-12 11 0 16,-10 6-5-16,-15 10-49 15,-12 5-63-15</inkml:trace>
  <inkml:trace contextRef="#ctx0" brushRef="#br0" timeOffset="107088.9417">22933 15868 314 0,'-10'4'84'0,"-1"-3"-74"0,-1 1-8 16,3-1-2-16,3 3 0 15,5-2 1-15,-1 0 4 16,2-2 6-16,0 0-6 15,0 0-8-15,3 0-3 16,4 0 8-16,3-8 5 16,0-2-3-16,4-6 0 0,1-8-1 15,4-4-1-15,0-2-1 16,-1-2 0-16,1 1-30 16,0 5-32-16,-4 4-13 15,-3 10-42-15</inkml:trace>
  <inkml:trace contextRef="#ctx0" brushRef="#br0" timeOffset="107276.4281">22960 16055 462 0,'3'0'20'16,"1"0"-7"-16,4-12-26 15,11-9 13-15,3-8 0 16,9-8 2-16,6 0 1 0,2-7-11 16,2 3-56-16,-4-4-92 15</inkml:trace>
  <inkml:trace contextRef="#ctx0" brushRef="#br0" timeOffset="108776.3279">24060 15027 180 0,'0'-5'15'0,"0"-2"6"0,1 1 8 15,3 1-9-15,-4-4-1 16,2 4-1-16,2-1-3 16,-2 3-6-16,0-1-2 15,-1 3 1-15,-1-1 4 0,2 2-2 16,-2 0-3-16,4 0-5 15,-1 0 2-15,6 7 6 16,-1 4-2-16,6 5 1 16,2 5-1-16,3 2 0 15,1 6-3-15,2-1-2 16,1 2 0-16,0 1 4 0,-1-4 0 16,-3-6 1-16,-2 0-1 15,1-4 0-15,-5-5-2 16,-1-3 2-16,1-2-4 15,-3-2-1-15,-1-5 0 16,2 0-1-16,-4 0-1 0,-1-5-23 16,-5-11-29-16,-1-3-58 15</inkml:trace>
  <inkml:trace contextRef="#ctx0" brushRef="#br0" timeOffset="109182.548">24704 14876 354 0,'2'0'75'16,"0"0"-62"-16,3 0-13 0,3-10-11 15,2 0 11-15,5-6 0 16,4-5 3-16,0 0 0 15,3-5-2-15,2-1-1 16,1-2 2-16,-1 7-1 16,1-3 1-16,-4 6-2 15,1 2-11-15,-4 0-29 0,-4 6-16 16,-2-2-11-16,-2 1-62 16</inkml:trace>
  <inkml:trace contextRef="#ctx0" brushRef="#br0" timeOffset="109620.0063">25459 14175 292 0,'-2'5'19'16,"-9"-1"-16"-16,6-2-1 15,1-1-1-15,4-1 9 0,0 0 26 16,0 0-9-16,0-3-9 16,5-4-15-16,4-7-2 15,6-8 2-15,2-3 5 16,5-2 0-16,4-5-6 16,1-4 1-16,3 1-3 0,1-1 0 15,-1 6 1-15,-3 5-4 16,-1 5-33-16,-12 10-56 15,-8 4-118-15</inkml:trace>
  <inkml:trace contextRef="#ctx0" brushRef="#br0" timeOffset="109979.3618">25593 14025 281 0,'0'4'124'16,"-5"-4"-114"-16,0 0-7 15,3 0-5-15,0 0 1 16,2 0 0-16,0 0-4 0,0 1 4 16,4 3 0-16,1 3 1 15,2 2 1-15,2 4 2 16,0 6 5-16,2 4 5 15,-1 6 1-15,5 3-1 16,-1 0-3-16,-1 2 2 0,1-5-1 16,-1-3 3-1,3-2-2-15,-1-5-1 0,1-5-4 16,0 0-4-16,0-4-2 16,0-5 0-16,0-2-6 15,-3-3-28-15,-1-1-12 16,-6-10-48-16,-6-5-107 0</inkml:trace>
  <inkml:trace contextRef="#ctx0" brushRef="#br0" timeOffset="110416.8264">26004 13604 409 0,'0'-13'16'15,"0"1"-2"-15,-3 5-8 16,-1 3-5-16,3 4 1 0,-1 0 2 15,0 0 6-15,0 0-8 16,-1 9-2-16,-1 7 0 16,3 9-1-16,-6 9 1 15,7 11 1-15,0 8 2 0,0 6 2 16,7 7 7-16,5-4-1 16,6-2-3-16,1-12-4 15,5-7-2-15,3-16-1 16,-2-7 0-16,4-8 0 15,-2-6 1-15,-1-2 2 16,0-2-1-16,1 0-1 0,-2-11-3 16,-2-4-18-16,-2-1-28 15,-6-5-51-15,-4-4-104 16</inkml:trace>
  <inkml:trace contextRef="#ctx0" brushRef="#br0" timeOffset="110838.699">26411 13932 379 0,'0'2'50'0,"0"-2"-48"16,0 0-8-16,0 0 6 15,0-7 1-15,2-5 2 16,-2-5-3-16,0-2 0 15,0-5-2-15,-7-1 2 0,0-5 2 16,-3-4 1-16,0-5 1 16,-2-5 2-16,4-3-4 15,-1-1 0-15,4 3-2 16,5 3 1-16,0 7-1 16,3 2 0-16,8 6 0 15,1 4 2-15,3 2 4 0,2 9 1 16,3 2-3-16,2 10-3 15,2 0-2-15,2 16 1 16,2 8-1-16,3 7 3 16,-2 4 1-16,1-1-1 0,-1 4 0 15,-4-2 0-15,-1-2-1 16,-5-6-6-16,-2-4-14 16,-3-5-14-16,-5-3-8 15,-4-5-28-15,-5-4-73 16</inkml:trace>
  <inkml:trace contextRef="#ctx0" brushRef="#br0" timeOffset="111073.0414">26365 13827 385 0,'-17'3'36'0,"2"-1"-26"15,7-2-8-15,6 0-1 16,2-3 12-16,2-11 5 16,11-6-18-16,13-9-6 0,1-8 0 15,7-8-2-15,5-3-23 16,3-2-14-16,-5-2-40 16,1 6-59-16</inkml:trace>
  <inkml:trace contextRef="#ctx0" brushRef="#br0" timeOffset="111369.8846">26399 13230 408 0,'0'-9'19'16,"6"-4"-10"-16,14 2-11 16,7 4-1-16,9 4 1 0,11 3 2 15,8 0 0-15,4 13 4 16,4 11 6-16,0 10-1 16,-6 12 1-16,-6 4-8 15,-10 11-1-15,-5 7 2 16,-9 7-9-16,-9 3-14 0,-9 4-26 15,-8-7-95-15</inkml:trace>
  <inkml:trace contextRef="#ctx0" brushRef="#br0" timeOffset="119416.6928">24475 13352 73 0,'-3'0'2'0,"-4"0"3"16,4 0 14-16,-1-1 12 16,1-4-9-16,1 3 5 15,-1 0-8-15,-1 0 0 16,2 1-13-16,1-2-3 15,-1 3-2-15,2-2-4 16,0 2-21-16,0 0-8 0,0-4 0 16,0 3 40-16,0-2-6 15,0-2 3-15,0-1 10 16,0 5-5-16,0-5-6 16,-2 2-2-16,-4 1-3 15,3-1-15-15,-3 1-17 0,1 1-3 16,0 0 23-16,-3 1 15 15,-1 1 17-15,2 0 5 16,0-2 0-16,-4 2 8 16,1 0 4-16,-1 0 2 15,1 0-17-15,2 0-8 0,1 0-6 16,-2 0-2-16,3 0-2 16,-1 0 1-16,3 0 10 15,1 0 5-15,0 0-2 16,1 0-9-16,0 2-6 15,0 3-2-15,1 2 0 0,1 1 0 16,0 4-1-16,0 3 1 16,1 5 1-16,6 3 1 15,0 4 0-15,2 7-1 16,4 5 0-16,3 9 0 16,4 4-2-16,3 5 8 15,3 2-2-15,0-2 2 0,-3-7-1 16,4-5-4-1,-6-12 3-15,-4-8 0 0,1-7-1 16,-4-7-7-16,-4-8-11 16,-1-3-33-16,-8 0-20 15,-1-14-67-15</inkml:trace>
  <inkml:trace contextRef="#ctx0" brushRef="#br0" timeOffset="119666.6871">24385 13722 232 0,'-5'0'24'15,"-1"0"38"-15,4-2-27 16,2-5-3-16,0-6-21 15,10-7-8-15,5-4 0 16,7-7-3-16,7-8 2 16,8-4 0-16,3-3-2 15,3-7 1-15,-3-3-38 0,-5-2-166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5:16:01.2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4485 6241 264 0,'6'-3'20'15,"1"-5"11"-15,0-2-19 16,4 3-3-16,1-3-4 0,-1 0-3 16,2 1-1-16,-1 2 0 15,-1-4 2-15,0 4-2 16,-1-2 3-16,3 2 0 16,0 0-3-16,1-1 0 15,0 3-1-15,5-2 0 16,-2 0 0-16,3 3-1 0,4 1 1 15,-2-1 0-15,4 1 0 16,-3 1 1-16,3 0-1 16,1 0 0-16,-1 2 0 15,2 0 0-15,3 0 0 0,1 0-1 16,3 0 0-16,-1 0-3 16,0 0 7-16,2 2-3 15,0 2 0-15,3-1 1 16,3 4-1-16,-1-1 0 15,2-1 1-15,4 0-2 16,2 1 2-16,2 0-1 0,2-3-1 16,2 0 2-16,1 1 4 15,3-1-3-15,0 1 2 16,-3-1-1-16,5 3-2 16,-4-2 0-16,3 1 2 15,1 0 0-15,2-1 7 16,5-3-4-16,4 3-5 0,3-2 1 15,6-2 0-15,-4 0-1 16,6 0 0-16,-1 0 1 16,-3 0-2-16,2-2 0 15,-4 0 1-15,4 0-2 0,-4 2 2 16,4-1-1-16,-1-1 0 16,-4 2 1-16,2-2-1 15,-5 2 0-15,-1-2 0 16,-1 2 0-16,-5 0 0 15,-3 0 0-15,-6 0 0 0,-2 0-1 16,-6 4 2-16,-4 7-2 16,-10 3-32-16,-16-1-72 15,-14-5-160-15</inkml:trace>
  <inkml:trace contextRef="#ctx0" brushRef="#br0" timeOffset="8046.4217">4880 7798 142 0,'0'-3'36'0,"0"-3"4"0,-2-1-3 15,2 2-4-15,-2-1-21 16,0 3-8-16,2-1-1 16,0 3-3-16,0-3-1 15,0 4 1-15,0-2-2 16,0 2 3-16,-1-3-3 16,1 3-2-16,5 0 0 0,1 0 8 15,1 0-4-15,4 0 1 16,2 0-1-16,-1 0 1 15,0 0-2-15,1 0 1 16,-1 0 1-16,5 0-2 16,-5 3 2-16,5 1 0 0,-3-1 3 15,2 1 1-15,2-1-1 16,2 0 0-16,2 0-2 16,-1 0 0-16,4 3 0 15,0-3-1-15,4 1-4 16,-2 1 5-16,4-1 1 0,-1-2-1 15,1 3 0 1,3-3 1-16,-2 1 5 0,7-1-3 16,-3 0 0-16,6 0-3 15,1-1 1-15,1 2-3 16,3-2 0-16,2 1 0 0,-1-1 1 16,-1 1-1-16,1-2 1 15,3 2-2-15,1-2 0 16,1 1 2-16,3 2 1 15,2 0 0-15,3 3 1 16,0-1-3-16,0 2 0 16,-2 0 2-16,2 0-1 0,-5-1-1 15,2 0 0-15,-3 3 1 16,2-5-2-16,-1 0 1 16,5-1 1-16,0-3-1 15,0 0 0-15,2 0 0 0,-2 0 0 16,0-5 1-16,2-1-3 15,-5-3 4-15,-1 3 0 16,-1 0 2-16,-5-2 3 16,0 2-4-16,-3 1 0 15,-3-1-2-15,-4 3-1 16,0-1 1-16,-7 4-2 0,-6 0-9 16,-7 0-37-16,-8-3-86 15</inkml:trace>
  <inkml:trace contextRef="#ctx0" brushRef="#br0" timeOffset="9046.3234">6142 6926 237 0,'6'0'19'16,"-2"-4"43"-16,1-7-38 15,2 3-9-15,0-5-11 0,3 1-2 16,-5-1-1-16,0-3-1 16,0 0 0-16,-1-2-3 15,4-1-2-15,-1-6 0 16,3 0 4-16,3-6-9 0,-1 4-5 15,2-8 2-15,-2 0 4 16,0 2 3-16,-4 1 0 16,2 0 6-16,-1 1 1 15,-2 5 2-15,1 4 2 16,-3 3 0-16,2 3 4 16,-2 5 1-16,2 3 6 0,3 2-7 15,0 4-1-15,7 2-7 16,5 5 0-16,4 12-1 15,4 6 2-15,1 5 0 16,3 9-2-16,-4 3 2 16,-3 2-2-16,-1 1 1 0,-7-1-1 15,-1-2 2-15,-1-6-2 16,-5-3-2-16,-2-5-20 16,-3-10-17-16,-6-3-62 15</inkml:trace>
  <inkml:trace contextRef="#ctx0" brushRef="#br0" timeOffset="9296.3421">6201 6774 289 0,'0'0'46'16,"0"-12"-18"-16,17-6-11 0,8 2-9 15,11-2 0-15,10 0-8 16,8-2 0-16,2-2-42 16,-3-4-119-16</inkml:trace>
  <inkml:trace contextRef="#ctx0" brushRef="#br0" timeOffset="13249.2968">9082 7864 59 0,'-7'-10'16'15,"1"2"9"-15,-1 0 13 0,2-2-7 16,-2 2-6-16,-2 1-2 16,-4-2-3-16,3 7-3 15,-2-5 6-15,2 4-14 16,-1-1-6-16,2 2-1 16,3 0-1-16,1 2-1 15,2 0 1-15,3 0-3 0,0 5-3 16,0 2 2-16,5 1 2 15,4 4-6-15,4-3-13 16,1-2 8-16,8-1 12 16,5-1 12-16,3-2-9 15,6-1 3-15,3 0-3 0,3 0-3 16,1-1 1-16,-4-1-2 16,3 0-4-16,-5 0 16 15,-1 0 5-15,0 0 10 16,-4-3-14-16,2 1-1 15,1 0-5-15,1 2 0 16,0 0-5-16,1 0-1 0,-4 0-9 16,-12 0-89-16</inkml:trace>
  <inkml:trace contextRef="#ctx0" brushRef="#br0" timeOffset="15811.5928">11817 7950 66 0,'4'-8'138'16,"-1"-4"-101"-16,4-2-8 15,5 5-20-15,0 0 1 16,3-1-8-16,2 2-4 15,0 2 3-15,0-2-4 16,0 0 5-16,-2 4-2 0,0 2 1 16,-1 0-1-16,4 2 1 15,2 0-1-15,0 0 0 16,7 0 0-16,-2 0 0 16,6 0 0-16,1 3 0 15,0 2 0-15,0 0 0 16,4 2-1-16,0 0 2 15,0-1-2-15,-1 6 1 0,4-4 0 16,0 3 0-16,2-1 0 16,4-2 0-16,-2 2 1 15,6-2-2-15,-1-1 1 0,6-2-2 16,0 1 3-16,6-3-6 16,-3 1 6-16,4-2-8 15,0-1 14-15,2-1-10 16,2 0 4-16,-1 0 1 15,2-1 4-15,3-2 7 0,-1-3-4 16,4 2 5-16,1 0-11 16,3 1-1-16,-1 0-2 15,2 1 1-15,1 2-1 16,-3-2 2-16,-1 0-2 16,1 2 0-16,-1 0-1 15,-2 0 2-15,1 0-2 16,4 4 2-16,-2 1 0 0,1 0-3 15,-2-1 3-15,-6 0-2 16,-1 0-2-16,-9-3 2 16,-2 1 1-16,-7-2-10 15,-6 1 13-15,-3 3-2 0,-4-3 0 16,-2 2-3-16,-6 6-3 16,-7-6-23-16,-6-3-60 15,-13 0-97-15</inkml:trace>
  <inkml:trace contextRef="#ctx0" brushRef="#br0" timeOffset="16749.0041">13363 6767 371 0,'0'-18'-7'16,"-2"-2"32"-16,2 3-4 16,0 2-4-16,0 7-7 0,0 0-5 15,0 3-5-15,2 3-3 16,5 2-2-16,2 2 2 15,2 11-5-15,5 2 3 16,0 7 3-16,0 5 1 0,-1 1 1 16,1 2-1-16,-2 3 1 15,-1-3 0-15,0-5-4 16,-6-7-8-16,-2-2 5 16,-2-8 5-16,-3-3 2 15,0-5-1-15,0 0 4 16,0 0 9-16,-5-11 0 15,-2-7 3-15,-2-3 3 0,0-8-4 16,-2-3-5-16,-2-6-3 16,3 3-2-16,-1-5-1 15,0 3 2-15,2-4 6 16,2 0 3-16,6 2-5 0,-1 2-7 16,2-2-1-1,0 4-5-15,9 3 4 0,-1 3-1 16,5 7-1-16,0 4 2 15,0 4 1-15,-1 4-5 16,-2 7-8-16,2 3-4 0,-7 3 2 16,0 14 5-16,-3 2 6 15,-2 8-2-15,0 0 4 16,-5 7 0-16,-4-2 1 16,-1 1 0-16,5-3 0 15,0-1-2-15,3-2 4 16,2-4-5-16,0-2 0 0,11-1-1 15,4 1-4-15,4-6 1 16,6-3-1-16,6-3 0 16,4-2 4-16,4 0 1 15,0-5 0-15,-3 2 2 16,-4-1 1-16,-8 4 0 0,-9 4 0 16,-5 0-4-1,-10 5-2-15,-12 3 6 0,-15 8 0 16,-7 0 3-16,-7 4-1 15,-1 2 1-15,-5 1-3 16,6 6-2-16,-1-2-16 0,1 4-54 16,0-5-85-16</inkml:trace>
  <inkml:trace contextRef="#ctx0" brushRef="#br0" timeOffset="20139.374">16685 8004 120 0,'-1'0'37'16,"-1"-4"16"-16,0 0 10 15,0 1-27-15,2 0-15 16,0-1-6-16,0 3-4 0,0-1-2 15,0 1 2-15,2-3-3 16,7 0-7-16,5-2-5 16,6-2 3-16,7 0 1 15,2-1 5-15,5-2-6 0,-2 0 3 16,0 2-2-16,-1 0 1 16,-4 1-1-16,0-2 5 15,-6 3 4-15,-3 3 0 16,-1 0-5-16,-5 2-2 15,-3 0-2-15,0 2-1 16,-4 0-17-16,-3 0-6 0,-2 4-17 16,-2 3-33-16,-12-1 16 15,-4 6-4-15,-5-4-76 16</inkml:trace>
  <inkml:trace contextRef="#ctx0" brushRef="#br0" timeOffset="20373.7397">16758 8028 192 0,'21'-4'117'16,"-1"-12"-67"-16,7 3-17 15,9-4-12-15,4 3-9 0,10-2-8 16,2 3-4-16,-1-2-6 16,-5-5-83-16,-10-6-243 15</inkml:trace>
  <inkml:trace contextRef="#ctx0" brushRef="#br0" timeOffset="24764.2221">3459 9032 88 0,'2'0'67'0,"0"0"-54"16,2 0-6-16,-2 0-4 16,3 0 1-16,-3 0 5 15,0-1 3-15,0-1-8 16,-1 2-3-16,3-4 0 15,-1 3-10-15,2-5 17 0,0 3-7 16,2-2 4-16,0-3 8 16,3 3-6-16,0-2 0 15,-1 1-2-15,-1 1-2 16,2-2 2-16,-3 2-1 0,2-1-1 16,1 2-2-16,0 1 1 15,0 1-2-15,1-1 3 16,3-1-1-16,-1 2 4 15,3 1 1-15,0-3-3 16,2 3-1-16,2-2-2 16,0 3 1-16,0-2-1 15,1 1-1-15,0-1-1 0,3 2 4 16,-2 0-1-16,-1-2-1 16,2 2 0-16,-1 0-1 15,0 0 0-15,-1 0 0 16,2 0 0-16,3 0 1 15,-1 0-1-15,-1 0 0 0,3 0 1 16,0 0-1-16,0-2 0 16,2 2 0-16,0 0-1 15,0 0 2-15,1 0-1 16,3 0 0-16,-3 0 0 0,2 0 0 16,1 0-1-16,-1 0 1 15,0 2 1-15,1 2-1 16,1-3 0-16,-2 4 0 15,2-2 0-15,1 0 0 16,1-1 0-16,-1 2 0 0,3-1 1 16,-2 1-1-16,-1 0 0 15,6-3 2-15,-2 3-1 16,-2-1 1-16,4 1 0 16,-2-1-1-16,-2-1 0 15,2 0-1-15,0 1 0 0,-3-3 1 16,1 2-2-16,1-2 2 15,-3 0 0-15,1 0-1 16,1 0 0-16,0 0 5 16,1-3 4-16,1-3-1 15,-2 1 0-15,0-2-4 16,1 1 0-16,-4 1 0 0,0 2-2 16,0-1 1-16,-2 1-2 15,-1 1 1-15,-1 0-2 16,-1 2 0-16,-2-1 1 15,0 1-1-15,0 0 0 16,-2 0 0-16,4-3 0 0,-4 3 1 16,3 0-1-16,1 0 1 15,-2 0-1-15,2 0 0 16,-2 0-2-16,-3 0 3 16,1-2 0-16,-2 2-2 15,0 0 2-15,-1 0-1 0,-3 0 6 16,1 0-2-16,-3 0-2 15,-1 0-1-15,-2 2-1 16,-3 2 0-16,-2 0 0 16,-4 3-8-16,-4 0-13 15,-1 2-23-15,0-2-44 16,-3-4-28-16</inkml:trace>
  <inkml:trace contextRef="#ctx0" brushRef="#br0" timeOffset="26357.8577">7737 9067 83 0,'-16'-4'21'16,"5"-3"-9"-16,0-2 12 15,3 0-2-15,-2 0 1 0,3 0 5 16,4 2-10-16,-3 0-11 16,3 1-3-16,1 1-1 15,0 2 2-15,1 1 2 16,1 0-2-16,0-2-2 16,0 2-1-16,1 1 6 0,10-1-4 15,-2 0-2-15,7 2-1 16,2-2-5-16,0 2 8 15,4 0-7-15,0-1 5 16,4 1-2-16,-1 0 0 0,4-2-3 16,1 2 8-16,4 0-5 15,-1 0 1-15,2 0 2 16,1 0-3-16,3 0-1 16,-4 0 3-16,5 0-2 15,-3 0 4-15,2 0 1 16,-2 0-2-16,2 3 0 15,-1-1-2-15,2 2 1 0,-1-1 1 16,2 1-2-16,1 0 0 16,-4-1 3-16,3 1-2 15,-2 1-1-15,1-2 4 16,-3 3-1-16,3-1 0 0,-3 1-1 16,3-1-1-16,-2 2 1 15,1-1-2-15,3 1 0 16,-3 0 0-16,2 0-2 15,-3-2 2-15,4 2-1 0,-3 0 1 16,2 3-1-16,1-3 1 16,-1-2-1-16,-2 2 0 15,3-4 0-15,-1 1 0 16,0 0 0-16,1-2 0 16,-1-1 1-16,0-1-1 15,2 0 1-15,2 0-2 16,2 0 2-16,1 0-1 0,1 0 1 15,2 0-1-15,-2 0-1 16,0-1 1-16,1-3 1 16,-1 2-2-16,0-3 2 15,0 2-1-15,2-3 1 16,-1-1-2-16,0 2 2 0,3-1-1 16,-2 1-1-16,0-2 1 15,-1 1 0-15,-2 1 0 16,3-1 1-16,-2 1-2 15,-5 2 1-15,1-3 0 16,0 2 0-16,-2 1 0 0,0-1 0 16,-2 1 1-16,-1-1-1 15,-5 3 0-15,2-3 0 16,-5 2 0-16,-1-1 0 16,-2-1 0-16,-5 4 0 15,0-1 0-15,-3 1 0 0,1 0 1 16,-4 0-2-16,-3 3-1 15,-3 4-18-15,-4 2-42 16,-8-2-30-16</inkml:trace>
  <inkml:trace contextRef="#ctx0" brushRef="#br0" timeOffset="27873.4916">12623 9011 135 0,'-3'-4'30'16,"1"3"3"-16,2-3-10 16,0 4-6-16,0-2-1 15,0 1 0-15,0 1 11 16,0-2-22-16,0 2-2 0,0-2-3 16,7 0 0-16,3 1 1 15,4-3 3-15,6 2 4 16,2-2 4-16,12 3-7 15,0-3-2-15,2 1-1 16,6-1-1-16,-1 2 0 16,3-1 1-16,-2-1-1 0,-1 0 1 15,0 3-2-15,-6-1 1 16,-1 0 0-16,0 2-1 16,-7-2 1-16,0 2-2 15,-4 0 1-15,-3 0 0 16,-3 0 0-16,-5 0-6 0,-2 0-14 15,-2 0-30-15,-1 0-10 16,-3 2 6-16,-3-2 8 16,-1 0-15-16</inkml:trace>
  <inkml:trace contextRef="#ctx0" brushRef="#br0" timeOffset="28154.705">12859 9097 171 0,'-12'5'65'0,"6"-5"-26"16,0 0-21-16,-1 0-14 16,3 0-3-16,2 2-2 15,2 0-3-15,0-1-5 16,2 2-1-16,11-2 6 0,3-1 6 15,7 0 5-15,10 0-4 16,4 0 1-16,8 0 0 16,3-4-5-16,1 3 0 15,5-1-22-15,0 2-38 16,-4 0-27-16</inkml:trace>
  <inkml:trace contextRef="#ctx0" brushRef="#br0" timeOffset="35169.8145">4970 10079 104 0,'1'-5'28'0,"4"0"-4"16,-2-1-8-16,1 1 1 0,1 0-1 16,-2 1-4-16,1-1-5 15,1 0 1-15,-1 1 3 16,2-2 3-16,1 1 0 15,-2 2-4-15,4-3-2 16,0 4 5-16,0-1-3 0,5 1-5 16,-1 0 4-16,4 2-8 15,2 0-1-15,4 0 1 16,-2 0-1-16,5 0-1 16,1 2 2-16,1 0-1 15,3 1-1-15,1 1 2 16,4 0-1-16,-2 1 0 15,3-2 0-15,2 1-4 16,-2 0-2-16,6-2 2 0,-1-1 2 16,3-1-1-16,2 0 1 15,1 0 2-15,1 0-1 16,1 0 1-16,0 0 0 0,4 2 0 16,0 0 0-16,1 0-1 15,3-1 1-15,3 1 1 16,1 0-2-16,3 0 2 15,2-2 0-15,-2 0-1 16,1 0-1-16,0 0 4 16,-1 0-2-16,1 0 1 0,0 0 0 15,5 0-1-15,-1-4 0 16,1 4-1-16,0-3 1 16,-1 1-1-16,-4 0 0 15,-1 0 0-15,-4 2 1 16,0 0 0-16,-5-1-1 15,-2 1 1-15,-4 0-1 0,-2 0 4 16,-5 0-1-16,-1 0 0 16,-8 3-3-16,0 2 1 15,-7-1-1-15,-4 1 0 0,-7 2-1 16,-2 1-9-16,-7-1-31 16,-6-4-54-16,-1-3-76 15</inkml:trace>
  <inkml:trace contextRef="#ctx0" brushRef="#br0" timeOffset="38013.3784">4847 9981 310 0,'0'-18'15'16,"-1"-1"-2"-16,-1 4-3 16,0 1 1-16,0 6 2 0,2 0 1 15,0 3 4-15,0 1-19 16,6 4-5-16,3 0 6 16,4 0-8-16,1 2-7 15,4 3-9-15,4 5-2 16,5-4-7-16,0 4 13 15,1-4 9-15,5 2 8 16,1 0 1-16,0 0-3 0,2 1-4 16,1 2-5-16,9-5 9 15,-2 5 0-15,8-2-1 16,4 0 2-16,7-4-1 16,0 1 7-16,3-1-8 0,2 0 9 15,0 1-1-15,0-1-1 16,1 2-1-16,3 2 3 15,-1 0 3-15,3 0-6 16,1 3 6-16,5-1 4 16,0 0-1-16,3 0 1 15,0-2 2-15,1-1-1 0,2 3-7 16,-1 0-3-16,-3 0 0 16,0-2-2-16,-4 5 0 15,-3-1-5-15,-2 0 1 16,-12 4 5-16,-2-3 0 15,-8 4 0-15,0-4 0 0,-5 1-3 16,0-3 3-16,-5-3 1 16,-2-2 1-16,-4-2-4 15,-6-1 4-15,-7-1-2 16,-5-1 1-16,-8 0-1 0,-4-2 3 16,-5 0-2-16,0 0 13 15,0-9 3-15,0-2-1 16,0-1 23-16,0-3-6 15,0 1-19-15,3-4-6 16,3 3-4-16,1-2 0 16,4-2-1-16,-3 1 2 15,6-3 1-15,1 3-1 0,4 0-2 16,-4 0-1-16,7 4-1 16,2 1-1-16,3 2-1 15,2 1 1-15,3 1-2 16,2 2 2-16,3 1 0 15,4 1 0-15,3 3-1 0,4 2 2 16,3 0-2-16,3 0-1 16,3 0 2-16,6 0-3 15,-2 0-5-15,5 6 1 0,6-1 3 16,-2 0 2-16,6 2-4 16,0-1-3-16,6-1 1 15,4 0-2-15,2 2 4 16,2-1 5-16,0-2-8 15,5 1 16-15,-2-1-6 16,-1-1 1-16,5 2-2 16,1-1 2-16,3 0-2 0,0 1 0 15,3-2 1-15,1 4-2 16,3-1 2-16,0-2 0 16,2 1-1-16,-1 0-1 15,2 0 2-15,3 1-1 16,-5-2 0-16,2-1 0 0,3 1 0 15,-2-4 0-15,2 0 1 16,4 0 0-16,-2 0 4 16,0 0-2-16,-1-5 0 15,-2 1 0-15,-4-4-3 0,-2 2 2 16,-5-2-2-16,-2-3 0 16,-3 1 5-16,-4 1-2 15,-1-3-1-15,-4 3-2 16,-5-1 0-16,-4 2 0 15,-4-1-1-15,-7 1-8 0,-5 3 0 16,-9 0 4-16,-3 3-4 16,-12 2-19-16,-10 0-16 15,-12 0-28-15,-11 0-81 16</inkml:trace>
  <inkml:trace contextRef="#ctx0" brushRef="#br0" timeOffset="39997.609">6401 10067 193 0,'0'-2'8'16,"0"-2"26"-16,0 3-5 0,0-1-10 16,0 2-14-16,0-2-5 15,0 2-1-15,0 0 1 16,0 0 4-16,0 0-3 16,2 0-5-16,-2 2-6 15,3 3 2-15,-1 5 2 16,2 3 6-16,-1 2-2 0,-1 3 2 15,4 1 2-15,-4 8-4 16,0 0 5-16,-1 4 5 16,-1-1-3-16,0 0 0 15,0 2-1-15,0 0-1 16,0-4-1-16,0-1-1 0,0-4 3 16,0 2-1-16,0-3 6 15,2-4-2-15,-2-4-2 16,2 0-1-16,0-2-1 15,-1 0-3-15,-1-2 2 16,0 1-2-16,0 0-28 16,-10-3-67-16,-5 0-56 0</inkml:trace>
  <inkml:trace contextRef="#ctx0" brushRef="#br0" timeOffset="40935.0403">6333 11191 165 0,'-6'3'22'16,"1"-1"18"-16,0-2-12 0,-1 0-1 15,1 0-5-15,3 0 0 16,-3 0-8-16,2 0-7 16,0-2 3-16,1-1-6 15,2-5-2-15,0 1-5 16,0-5 1-16,0-1 0 15,2-7-3-15,4 0-1 0,1-8-1 16,2-2 7-16,-2 2 1 16,1-3 0-16,0 1-1 15,-1 2 1-15,2 3 0 16,1 0-1-16,-2 5 0 16,1 3-1-16,-2 2 1 15,1 5 1-15,-1 2-1 0,-2 4-6 16,2 4 3-16,1 0 3 15,-1 2-16-15,0 10 13 16,3 1 1-16,0 5 1 16,-3 0 0-16,3 7 1 0,2 0 0 15,-3-2-1-15,1 4-5 16,0-3-5-16,-2 0-5 16,-1-3-12-16,-1-1-16 15,-1-8-6-15,-1 1-27 16</inkml:trace>
  <inkml:trace contextRef="#ctx0" brushRef="#br0" timeOffset="41200.6255">6277 11139 59 0,'-7'2'168'15,"3"-2"-120"-15,4-2-14 16,0-6-17-16,8 0-17 16,11-3-2-16,6-5 3 15,8 0-34-15,7-3-21 16,4-5-49-16</inkml:trace>
  <inkml:trace contextRef="#ctx0" brushRef="#br0" timeOffset="42122.4395">11542 10051 215 0,'2'0'9'15,"0"0"-9"-15,1 0 4 16,1 0-4-16,-1 0 1 16,1 0 1-16,2 0-2 15,-3 0 0-15,6 2 0 0,-2 1 0 16,2 1-5-16,4 3 7 15,1 0 2-15,-3 4 0 16,0 1 1-16,-1 2-4 16,2 4 2-16,-2 4-5 15,-3 3 12-15,3 5 1 0,-3 4-3 16,1 0-5-16,-1 2-2 16,3 1 1-16,-3-1-3 15,0-2 2-15,-2-5 0 16,0 0-1-16,0-5 2 15,-2-3-2-15,1-1 0 0,-1-5-12 16,-1 0-28-16,3-5-11 16,-1-2-35-16</inkml:trace>
  <inkml:trace contextRef="#ctx0" brushRef="#br0" timeOffset="42700.51">11589 10720 144 0,'8'0'21'0,"-2"-4"7"16,1 0-1-16,0 0-4 15,0 1-11-15,1 0-6 16,-1 1 0-16,0 1-4 15,0-1 0-15,3 1-1 16,-3-3 0-16,3 1-1 0,2 0 0 16,1 1 0-16,1 0 1 15,1 2-3-15,2 0 1 16,-1 0-3-16,2 4-5 16,-4 3-3-16,1 0 2 15,-1 1-4-15,-2-2 3 16,-3-2 4-16,0-2 5 0,0-2 1 15,1-4 3-15,-2-7 3 16,1-5 13-16,1-5 10 16,2-1-1-16,-2-6-3 15,2 2 5-15,-4-1-13 16,1 2-5-16,0 2-7 16,-1 2-3-16,0 4 1 0,-1 3-13 15,0 3-39-15,-2 3-35 16,-4 0-63-16</inkml:trace>
  <inkml:trace contextRef="#ctx0" brushRef="#br0" timeOffset="43231.7409">11767 11162 152 0,'-2'4'46'0,"-2"-4"-33"15,3 0-10-15,-3 0-2 16,1 0 0-16,-2 0 0 0,2 0-1 15,-1 0 1-15,1 0-1 16,1-8 1-16,2 1-2 16,0-5 0-16,0-2-1 15,0-3 3-15,0-4 1 0,0-2-4 16,0 0-10-16,0 0-10 16,2 1 8-16,1 1 7 15,-1 3 2-15,1 0 0 16,2 4-6-16,0 0-4 15,0 3 0-15,1 2-3 16,2 2-24-16</inkml:trace>
  <inkml:trace contextRef="#ctx0" brushRef="#br0" timeOffset="43762.9322">11753 10919 262 0,'-2'-3'0'0,"-4"-6"16"16,4 0 5-16,0-2-5 15,2 3 1-15,0 0-10 16,0-1-4-16,0 2-1 16,0-2 0-16,0 2-1 0,0 2-3 15,2 1 0-15,0 0-2 16,1 4 3-16,2 0-9 16,0 0 20-16,4 6-18 15,1 6 6-15,5 6 4 16,-1 2-2-16,1 5 0 15,0 4 0-15,0-1 0 0,-1 1-4 16,-1-3 5-16,-4-1-1 16,0-3-28-16,-1-8-15 15,0 0-15-15,-4-7-25 16</inkml:trace>
  <inkml:trace contextRef="#ctx0" brushRef="#br0" timeOffset="43981.704">11711 11025 307 0,'9'-22'23'15,"2"-1"-6"-15,3 0-11 16,4 3-5-16,0 2-1 0,2 3-7 15,-2 2-30-15,-2 2-42 16,-5 2-20-16</inkml:trace>
  <inkml:trace contextRef="#ctx0" brushRef="#br0" timeOffset="44528.5306">11025 11203 297 0,'5'-5'9'0,"7"-4"1"16,2 0-10-16,4 0 11 15,-1 0-12-15,7 2 6 16,-1-2-3-16,-2-2-2 15,-1 1 0-15,-1 3 1 16,-2-4 0-16,-4 2 8 0,0 0 0 16,-1 0 1-16,-1 0-3 15,0 4 2-15,-3 0 2 16,2-1-3-16,-1 0-3 16,-4 5-3-16,0-1 3 15,-2 0 4-15,4 1-3 0,-6 1 1 16,3 0 1-16,1 1-6 15,2 12-2-15,2 8 1 16,6 12-3-16,0 7 2 16,4 17-1-16,1 16 1 15,2 13-38-15,-2 9-34 16,1-8-121-16</inkml:trace>
  <inkml:trace contextRef="#ctx0" brushRef="#br0" timeOffset="51075.2741">14277 9949 118 0,'0'0'36'0,"-6"0"-22"16,-4 0-3-16,-1 0-8 15,0 0-1-15,-3 0-1 0,1 0 7 16,1 0 1-16,0 0-3 15,0 0 0-15,2 0-2 16,3 2 4-16,0 0-3 16,1 0 1-16,2-1-1 15,2 1-4-15,2 0-1 16,0 0-3-16,0-2 3 0,2 0 17 16,8 0 15-16,4 0 3 15,6 0-13-15,9 0-11 16,6-4-7-16,10-1 0 15,2-3-3-15,3 2 1 16,-1-1-1-16,-3-1-1 16,-3 3 0-16,-5-2 1 0,-2 2-1 15,-2-1 0-15,-4 2 0 16,-1 2 0-16,-2 1-4 16,-5 1-13-16,-3 0-20 15,-2 0-1-15,-9 0-19 0,-6 0 8 16,-2 5-8-16,-16 1-43 15</inkml:trace>
  <inkml:trace contextRef="#ctx0" brushRef="#br0" timeOffset="51294.0067">14573 10006 23 0,'-17'7'22'0,"-3"-1"10"16,1-2-4-16,4-1 2 15,0 0 5-15,6-1 8 16,2-2-2-16,5 0-9 15,1 0 7-15,1 0-29 0,0 0 0 16,1 0 1 0,11 0-2-16,12-5 5 0,8-4-13 15,11-2-1-15,15-1 1 16,11-3-3-16,4 3-16 16,4-2-33-16,0-4-61 0</inkml:trace>
  <inkml:trace contextRef="#ctx0" brushRef="#br0" timeOffset="61543.4583">5193 12047 221 0,'5'-9'20'0,"-1"-4"4"16,-3 3-14-16,3 1-6 15,-2 1-1-15,-2 3 1 16,0 2 0-16,0-1 5 15,0 3-2-15,0-1 1 0,0 2-5 16,0 0-2-16,5 0-5 16,0 0 3-16,5 0 0 15,-2 0 2-15,5 0-1 16,0 0 0-16,2 3 1 16,4 1-2-16,3-1-1 0,3-3 3 15,4 4-1-15,5-3-1 16,3 1 1-16,6 1 0 15,4-2 1-15,4 3-1 16,5-2 1-16,5 2-2 16,4-2 2-16,1 0-1 0,3 0 1 15,1-2-2-15,0 2 1 16,2-2-11-16,0 0-16 16,-6 0-57-16</inkml:trace>
  <inkml:trace contextRef="#ctx0" brushRef="#br0" timeOffset="69152.3914">7267 10156 241 0,'0'-16'21'0,"-6"0"4"0,0 0-2 16,-2 2-10-16,2-1-6 15,-1 3-5-15,0 0-1 16,1 1-1-16,1 2-2 16,0 2-1-16,3 3 5 15,0 4 0-15,1 0 1 0,1 7-5 16,0 11 2-16,0 6 3 16,0 6-1-16,0 5-1 15,0 5 0-15,0 5 0 16,3-3 2-16,1 1 1 15,-1 0 5-15,2 2 6 16,5-3-1-16,-3 6-4 0,3 2-4 16,2 2-3-16,2 6-3 15,1-2-1-15,-2 0-2 16,2-2-42-16,-9-14-55 16</inkml:trace>
  <inkml:trace contextRef="#ctx0" brushRef="#br0" timeOffset="70027.3559">11104 10290 143 0,'13'-16'41'16,"-5"0"9"-16,4 1-9 16,-2 1 8-16,1 0-37 15,0-2-9-15,-1 2-2 16,3-2-2-16,-2 2-10 16,-1 1-15-16,-3 0-11 0,0 3 19 15,-2 1 19-15,-3 4 20 16,-2-1 20-16,0 3-12 15,0 1-13-15,0 2-7 16,0 0-9-16,0 0-3 0,0 0 2 16,0 0-1-16,0 2 1 15,-2 3-2-15,-6 5 3 16,1 0-1-16,0 4 1 16,-3 0 3-16,0 2-2 15,-1 2 0-15,1 4 1 0,-1 1-1 16,-2 2-1-16,3-2 0 15,-1 4 0-15,-2-2-26 16,2-2 30-16,1 0 1 16,-1 0-3-16,0-2-2 15,-1-1 0-15,3 2 1 16,-3-3-2-16,4-2 1 16,1 0 1-16,-2 0-1 0,3-4 0 15,1-1 0-15,-1 1 2 16,1-6-2-16,2 2 2 15,-1-1 4-15,3 0-3 16,-4-1 0-16,3 3-1 0,-1-2-1 16,-1 1-1-16,3 4 0 15,-3-3-1-15,-1 7-16 16,0-5-52-16,-7-2-93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5:17:49.1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15247 5432 232 0,'0'0'25'0,"0"0"-9"0,1 0-15 15,10 0 0-15,4 0 6 16,3 0 4-16,6-1 12 16,0-1-13-16,8-1-3 15,4-1-4-15,8 2 4 16,5-1-3-16,9-1-1 0,10 1 0 16,6-1-1-16,8 2-7 15,4 1 8-15,6-3-2 16,5 4 1-16,-1-2-4 15,3 0 5-15,-1 2-2 16,2 0-2-16,-1-2 1 0,-1 1 0 16,-3-5-7-16,-10-1-1 15,-4-2 7-15,-9 0-7 16,-14-2 18-16,-8 3 2 16,-12-2-2-16,-10 1 6 15,-7 3-3-15,-8 0-2 16,-4 5-7-16,-3 1-3 0,1 0 0 15,0 0-2-15,2 1-1 16,2 9-16-16,2 4-25 16,1-6-30-16,0-3-79 15</inkml:trace>
  <inkml:trace contextRef="#ctx0" brushRef="#br0" timeOffset="1124.9288">19195 5328 183 0,'4'0'61'0,"2"-7"-51"0,-1 1 7 15,0 2-4-15,4 1-7 16,1-2 3-16,3 0 1 16,0 3 1-16,3-2-3 15,6 2-3-15,7 2-3 16,3 0-1-16,4 0-1 16,8 0 0-16,4 0 0 0,3 0 2 15,5 0-2-15,0 0 0 16,0 0 0-16,-1 0 0 15,5-2 1-15,-4 4 0 16,2 2-2-16,-2 0 3 16,0 1-2-16,-2-2 0 0,-1 1 0 15,-4-3 1-15,0 1-1 16,-8-2 5-16,-6 0 6 16,-6 0 0-16,-7 0-3 15,-10 0 1-15,-3 0 1 16,-5 0-3-16,-4 0-6 15,0 0 1-15,0 0-6 0,-4 0-22 16,-8 2-24-16,0 4-20 16,-3-3-82-16</inkml:trace>
  <inkml:trace contextRef="#ctx0" brushRef="#br0" timeOffset="1937.3461">21567 5311 198 0,'-9'-7'20'0,"1"1"30"0,4 0-33 16,-2 2 1-16,1 1-11 15,3-1-4-15,0 2 0 16,2 1 0-16,0 1 1 15,0 0-4-15,0 0-7 16,4 0 0-16,11 0 4 0,4 0 8 16,10 0-2-16,6 0-2 15,11 0-1-15,3 1 0 16,4 1 1-16,8-1 0 16,4 2-1-16,5 0 0 15,5 1-1-15,3 0-2 0,2 2-15 16,7-4 5-16,1 4-12 15,0-1 10-15,0-2 15 16,-3 2-11-16,2-4 14 16,-10 3 12-16,0-4-5 0,-7 1 8 15,-7 1-3-15,-6 2-3 16,-10-1-5-16,-4 2-3 16,-9 5-3-16,-8-2-4 15,-8 4-51-15,-11-3-49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5:18:26.5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9079 5192 220 0,'-4'-1'-15'0,"1"-5"46"0,-2 2-10 15,5 2-8-15,0 1-8 16,0 1-6-16,0 0-4 16,0 0 0-16,2 0 5 15,6 3 4-15,-1 1-1 0,2 0 1 16,4-1-2-16,-1 1 4 15,6-1 0-15,3 1-2 16,3-3-4-16,-1 1 5 16,3 0-6-16,-2 0 1 15,1-1 0-15,2 1 5 16,-1 2 8-16,1-1-3 0,0-2-3 16,5 2 0-16,-1-1-2 15,1 1-1-15,0-1-1 16,2 2 1-16,0-3 0 15,0 3-2-15,0 0 0 16,5 0 1-16,-2 0 2 16,2 0-2-16,2 1-1 0,1-1-1 15,4-2 0-15,2 2 0 16,-2-1-1-16,3-1 1 16,0 0-1-16,2 1 1 0,0-2-2 15,-5 2 1-15,-1-2 0 16,-2 1 1-16,-2 0-1 15,-1 0 3-15,-1 0 4 16,7 0 0-16,-3-2-1 16,3 2-4-16,4-2-1 15,3 0 0-15,0 1-1 0,1-1 1 16,4-1-1-16,-4 1 1 16,0 0-1-16,-3 0 0 15,2 0 0-15,-1 0 1 16,-2 0-1-16,4 0-1 15,2 0 2-15,5 0-1 0,1 0 0 16,5-2 0 0,-1 0 0-16,2 0 1 0,-1 0-2 15,0 0 1-15,-3 0 0 16,1-2 0-16,1 3-1 16,-1-1 2-16,1-1-2 0,3 1 2 15,-1-1-1-15,0 2 0 16,0-2 0-16,-2 1 0 15,-3 2 0-15,0-2 0 16,-4 2 1-16,-3-2-2 16,-2 2 1-16,-2 0 0 15,-5-1 0-15,-2 1 0 0,-4 0 1 16,-2 0 0-16,-3-2 1 16,-4 2 1-16,-3 0-3 15,-4 0 1-15,1-2 1 16,-4 2 1-16,-7-2 2 0,2 1-4 15,-7 0 1-15,1 1-2 16,-7 0 0-16,-4 8-2 16,-25-7-67-16,-28-2-136 15</inkml:trace>
  <inkml:trace contextRef="#ctx0" brushRef="#br0" timeOffset="2109.3401">17507 5390 132 0,'13'-14'-14'15,"1"3"21"-15,-3 0 0 16,-2 5 10-16,0-2-4 16,-1 3-5-16,0-1 0 0,-1 3 9 15,4 1 3-15,0 1 7 16,3-1-14-16,3-1 1 16,8 3 0-16,3 0-4 15,5-1 6-15,6 1-5 16,8-2-4-16,7-2-3 15,5 1 1-15,4 1-2 16,3 0-1-16,4 0-1 0,4-1-1 16,-1 2 0-16,-2 1 1 15,2-2-1-15,-3 2 0 16,0 0-1-16,-1-2 2 0,-3-2-2 16,-5 0 2-16,-3-3-1 15,-9 2 0-15,-7 2 0 16,-9-1 1-16,-12 4-1 15,-10 0 0-15,-11 0-28 16,-13 0-103-16</inkml:trace>
  <inkml:trace contextRef="#ctx0" brushRef="#br0" timeOffset="12124.5789">19592 5478 61 0,'0'0'123'0,"0"0"-118"16,0 0-2-16,0 0-3 15,0 0 1-15,0 0-1 16,9-3-2-16,4-2 4 15,7 2 8-15,4-3 2 0,9 1 9 16,3-2-9-16,5 1-4 16,5 1 0-16,2-1-2 15,1-2 1-15,4-1 7 16,3-2 2-16,-1 0 1 16,1-3-9-16,2 3-4 0,-3 1-1 15,-5-2 0-15,-3 1-2 16,-5 2 0-16,-8 4 0 15,-7-1 0-15,-7 6-2 16,-3 0 0-16,-10 2-34 16,-7 4-57-16,-5-1-75 15</inkml:trace>
  <inkml:trace contextRef="#ctx0" brushRef="#br0" timeOffset="15186.8525">21451 5447 226 0,'-8'-16'-2'16,"5"-4"12"-16,-1 4 16 15,1 0-9-15,3 4-1 16,0-1-2-16,0 2-9 16,3 3-4-16,3 1-2 0,1 0 6 15,4 1-6-15,3 2 8 16,6 1-10-16,5-1 3 16,4 2-3-16,5-1 6 15,7 2-2-15,4-3 1 16,3 0-2-16,5-1 0 15,3 1 1-15,3 1 0 0,6 1-1 16,-1 0 0-16,4 1-1 16,-2-1 0-16,2 2 1 15,1 0 0-15,-1-1 0 16,2-2 0-16,3 1-2 16,3-2 4-16,3 1-2 15,4-1 1-15,0 3-1 0,3 0 1 16,-1-2 0-16,4 3 0 15,-3 0-2-15,0 0 2 16,4 0-1-16,-2 0 0 16,2 0 0-16,2 0 0 0,-3 3 0 15,4-1 1-15,-3 4-2 16,0-3-9-16,0 1 0 16,-2 0-5-16,-2-2 8 15,1-2 7-15,-7 0 2 16,4 0-1-16,-2 0 4 15,-2 1-5-15,1-1 4 0,-3 0-4 16,-2 0-5-16,-1 0 10 16,-4 0-4-16,-6 0-1 15,-9 0 0-15,-9 0-1 16,-6-1 4-16,-4-1-6 16,-10 2 4-16,-6 0-11 15,-4 5-58-15,-12 0-67 0</inkml:trace>
  <inkml:trace contextRef="#ctx0" brushRef="#br0" timeOffset="16764.8675">27210 5418 155 0,'-4'-10'10'16,"2"-1"14"-16,0 0-5 16,2 1-3-16,-2 1-2 0,2 0-5 15,0-1 0-15,0 0 3 16,0 0 3-16,6 0-1 16,10 0 2-16,8 1-13 15,10 0 7-15,12 0-8 16,8 2 2-16,9 0-4 15,3 1 1-15,2 1 1 16,1 1-1-16,-1-4-1 0,2 0 0 16,6 1 2-16,4-1-1 15,8-2 0-15,4 3 0 16,5 1 1-16,3-3-2 16,1 2 1-16,0 1-2 15,-6 0-1-15,-4 0 3 0,-8-2-1 16,-10 4 1-16,-10-2-1 15,-9 2 0-15,-9 4 0 16,-7 0-3-16,-7 0-2 16,-9 7-31-16,-3-2-69 0,-7-3-68 15</inkml:trace>
  <inkml:trace contextRef="#ctx0" brushRef="#br0" timeOffset="34055.7372">9598 6011 96 0,'-2'0'23'16,"-2"0"13"-16,2 0 7 15,2 0-1-15,0-4-9 16,-2 1-13-16,0-1-2 16,2 2 2-16,-3-1-6 15,1-1-4-15,2 4-1 0,0-3-1 16,-2 3-2-16,2-2 1 15,0 2-2-15,0-2-5 16,0 1-1-16,2-1-2 16,5 2 6-16,6-4-4 15,3 4 1-15,4-2 2 0,5 0-2 16,2 0-1-16,-1 2-7 16,8 0 17-16,0-1-10 15,1 1 2-15,3 0 0 16,3 0-1-16,4 0 0 15,3 0 0-15,1 0 0 16,5 0 0-16,-1 0 1 0,3 0-1 16,0 0 1-16,-2 0-2 15,2 0 1-15,3 0 1 16,1 0-8-16,-2 0 14 16,8 0-1-16,-2 0-3 15,1 0-3-15,-1 3 1 0,3 1-1 16,-5 0 0-16,3 1 0 15,-2 0 0-15,1 0 1 16,3 1-2-16,0-1 1 16,3-1 2-16,-2 1-3 15,1-1 1-15,4-3 0 0,-7 3 0 16,4 0 1-16,-2-2-1 16,3 0 0-16,0-2 0 15,1 1 0-15,4-1 1 16,-3 2-1-16,3-2 1 0,-1 0-1 15,0 2 0-15,-1-2 0 16,1 3 0-16,-4-3 1 16,-3 2-1-16,0 0 1 15,2-2-1-15,-6 0-1 16,2 0 2-16,2 0-1 0,-5 1 0 16,1 1 0-1,1 2 0-15,-1-1-3 0,-3 1 3 16,2 0-10-16,-2-2 0 15,-2-2 3-15,-4 0 3 16,-6 0 1-16,-2-2 0 16,-4-6 6-16,-1 1 0 15,-4 0 3-15,-3-1 2 0,-1 0 0 16,0 3 0-16,-1 1-4 16,-5 4-4-16,-2 4-1 15,-14 12-10-15,-12-2-63 16,-11-3-170-16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5:19:21.7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17568 6849 116 0,'6'-7'11'16,"-1"0"1"-16,1 0-2 15,1 1 3-15,-2 1 4 16,-2-1 2-16,2 3-9 0,-5-1-2 15,2 1-1-15,-2-1 6 16,0 3-5-16,0-1-4 16,0-2-3-16,0 3 5 15,0-3-4-15,0 0 3 16,0-1 4-16,0 0 7 0,0 1-10 16,-4-1 5-16,0-1-9 15,-3-1-7-15,0 2 9 16,-2 1 0-16,-1-3-3 15,0 2-1-15,-2-5 1 16,-3 6-3-16,1-4-1 16,-3-1 6-16,2 2-2 0,-4-2 0 15,1-1 0-15,1 1 0 16,-2 0 0-16,0-2 0 16,1 1 0-16,-4-1 1 15,1 0 0-15,-1 0 2 0,-1 0-3 16,-1-5 2-16,0 4-1 15,0-1 0-15,-1 0 1 16,-1-3 1-16,6 4 0 16,-4-4 0-16,0 3-1 15,3-2-3-15,-2 3 0 16,-4-3 0-16,0 5 0 0,-4 1-1 16,-3 0-9-16,-1 2-3 15,-6-1 0-15,2 5-9 16,-4-2-1-16,0-1 16 15,-2 1 17-15,2 2-5 16,-2-1 4-16,0 0-3 16,-1 2 0-16,-3 1-3 0,2 1-3 15,-1-2 1-15,0 2 1 16,-3 0 1-16,0 0 2 16,0 3-3-16,0 3-1 15,1 1 0-15,0 2-2 0,1 0 1 16,6 0 0-16,0 0 0 15,0-1 1-15,2 2-1 16,-3 1 1-16,3 1 3 16,0 0 2-16,1 4-5 15,1 0 0-15,3 0-2 16,-1 2 2-16,4 0-1 0,1-2 0 16,3 2 0-16,2-2 0 15,-1 0 0-15,2 2 0 16,1-2 0-16,-2 2-1 15,6 2 1-15,-1-1 1 0,4-1-1 16,2 1 0-16,1-1 0 16,3 2 0-16,0-1-2 15,2 1 6-15,3 1-4 16,0-1-2-16,0 1 5 16,1 1-4-16,3-1 2 15,1 1 0-15,0-3 0 0,0 3 0 16,1 1 3-16,1-2 0 15,0 1-3-15,0-1-1 16,5 0 0-16,0 1 1 16,5-1 0-16,-3 1 3 15,3-3-2-15,0-1 3 16,2 2-2-16,-2-2 1 0,4 0 2 16,0 1 0-16,0-1-2 15,4 0-2-15,0 1 2 16,0-3-3-16,3 0 1 15,1-1-3-15,0-1 5 0,2 2-2 16,2-4 3-16,1 3-2 16,3-1-1-16,-1 2 0 15,2-1 0-15,3-3-4 16,1 3-2-16,1-2 9 16,3 0-8-16,0-1 6 0,5 0-2 15,0 0-3-15,2-1 5 16,1-1-2-16,1 1-1 15,3-2-1-15,1 0 2 16,-2-2-4-16,4-2 5 16,-2 1-3-16,0-1 1 15,2-2 3-15,0 1-7 0,4-1 9 16,-1-1-4-16,4 0 0 16,0-2-1-16,-1 0 0 15,1 0 1-15,-3 0-1 16,1-2 0-16,1-3 1 15,1 0-1-15,0-2 3 0,-3 0-2 16,3-3 0-16,-2 2 0 16,-3-2-1-16,0 0-1 15,-5 1 2-15,-2 0-1 16,-1-2 1-16,-4 1 0 16,-2-3-2-16,0 3 2 0,-3-3-1 15,-5 1-1-15,0-1 1 16,-6-1-11-16,-3-2-2 15,-8-2 6-15,0 0 3 16,-3 0 4-16,-1-3 0 16,-1-1 1-16,-2-1 3 15,-2-2 7-15,-1-1 0 0,-1-3-1 16,-1-2-3-16,-2 3-5 16,0-2 3-16,-3-1-5 15,0 1 1-15,-3 0-1 16,-5-3 6-16,-3 5-6 0,-2-4 1 15,-4 0-2-15,-2-1 4 16,0 0-3-16,-4-1-2 16,-1 0 1-16,-3-2 2 15,-5 2 0-15,-2 1-7 16,-4-2 2-16,-1 2 5 16,-5-1-1-16,0 0 3 0,-9 0-1 15,-4 0-3-15,-1 4 7 16,-5 3-7-16,-6 2 1 15,-6 4 0-15,-8 5-10 16,-9 5-22-16,-6 4-14 16,-16 5-32-16,-6-1-94 0</inkml:trace>
  <inkml:trace contextRef="#ctx0" brushRef="#br0" timeOffset="4609.3916">13803 14191 223 0,'7'-23'45'16,"-1"-4"-36"-16,-6-1 6 16,3 4-4-16,-1-2 0 0,2 0 2 15,-3 3 4-15,3 0-6 16,-2 2-3-16,-2 1-1 16,0 2-4-16,0 1-2 15,-6 0-1-15,-9 5-8 16,-5 1 11-16,-7 2-13 0,-9 2 0 15,-6 3 5-15,-4 1 1 16,-3 1 4-16,-3 0 1 16,0 2 2-16,-2 0-1 15,-4 0-1-15,-5 9 0 16,-3 4-2-16,-7 3 1 0,-7 5-2 16,0 4-16-16,-4 0 9 15,1 4 2-15,3-1 3 16,-2 3 8-16,3-1-2 15,7 0-1-15,3-1-1 16,2 3 0-16,6-2 0 16,4 3 0-16,1-1 0 0,5 1-1 15,3 5-34-15,3-4 16 16,4 0 15-16,5-1 6 16,6-2 0-16,4-1 4 15,6-3 5-15,8-2 14 16,3 5-17-16,8 1-1 0,1-1-4 15,3 3-4-15,11 2 2 16,4 2 0-16,3-2 2 16,8 2-13-16,3-6 12 15,7 1-2-15,2-1-2 16,5-5 10-16,8 1-12 0,2-2 12 16,7-2-9-16,-2-1 5 15,3-2-7-15,3-2 11 16,-1-4 2-16,3 0-3 15,2-3 2-15,-1-4-3 16,6 0 2-16,-3-3-5 16,3-3-1-16,-1-1-1 0,2 0 1 15,-1-11-2-15,-5 1 4 16,-3-7-4-16,1-3 5 16,-6-1 1-16,-2-3 5 15,-1-2-5-15,-5 2 2 0,-1-3-3 16,-4-4-2-16,0-2-2 15,-5-5-1-15,0 0 2 16,-5-5-2-16,-2-5 11 16,-6 2-10-16,-3 1 0 15,-6-2 0-15,-5 1 0 0,0 3 0 16,-9-2 0-16,-2 1 0 16,-6 2-1-16,-1 0-2 15,0-1 2-15,-3 4 1 16,-8 1 2-16,-9-1-2 15,3 1 4-15,-7 3-5 16,-1-1 1-16,-6 1 0 0,-4 2 2 16,-6 1-6-16,-10 6 5 15,-5 1-1-15,-5 5-4 16,0 4 6-16,-7 3-3 16,-2 6 1-16,-6 6 0 15,0 1-1-15,-12 5 0 0,-6 15-3 16,-8 10-23-16,-6 7 1 15,-1 8-20-15,-1 3-26 16,3 0-33-16,12-5-72 16</inkml:trace>
  <inkml:trace contextRef="#ctx0" brushRef="#br0" timeOffset="5796.8221">16204 14311 380 0,'0'-35'25'16,"0"3"-8"-16,0 4-6 16,-4-1-3-16,-1 6-6 15,-4-2 1-15,-2-1-2 16,-1 2 0-16,-5-2 0 0,1 0-3 15,-2 0 2-15,-4 1-1 16,0 0 2-16,-4 1-4 16,-1 3 3-16,-7 0 3 15,-3 5-2-15,-9 0-1 16,-5 3-1-16,-7 3-3 0,-8 4-1 16,-6 4-1-16,-2 0 3 15,-5 2-3-15,2 0 3 16,-1 6 2-16,0 1 2 15,0 2-1-15,2 4 0 16,0-1 1-16,1 6-1 16,2 2 1-16,0 4-1 0,1 5-1 15,2 1 2-15,5 6-1 16,1 5-1-16,1 0 2 16,3 6-3-16,5 4 1 15,1 3-4-15,9 1-12 16,6 4 9-16,6-2 4 0,8 2-3 15,10-2 1-15,3 0-1 16,10-5 5-16,2 0-1 16,9-3 2-16,13-2-2 15,5-7 1-15,9-2 1 16,6-4-5-16,7-4 5 0,11-3 1 16,8-2 0-16,8-2 2 15,10-7-1-15,6-2-16 16,3-1 30-16,10-6-20 15,-1-2-8-15,4-5-15 16,-2 0-5-16,2-1 0 16,-3-12 5-16,-3-5-30 0,-2-3 59 15,-5-6 14-15,-3-3 3 16,-6-4 10-16,-6-9 1 16,-2-2-3-16,-10-3 3 15,-5-5-2-15,-9-4-8 0,-10-1-2 16,-11-2 2-16,-10-1 5 15,-11 3-1-15,-12-3-6 16,-5 4-5-16,-17 2-8 16,-17 3-4-16,-16 6-2 15,-21 8-6-15,-14 8-7 16,-17 10-13-16,-11 11-9 16,-15 9-17-16,-4 0-50 0,-5 14-51 15</inkml:trace>
  <inkml:trace contextRef="#ctx0" brushRef="#br0" timeOffset="23373.899">15798 7231 270 0,'3'-7'31'16,"-1"0"4"-16,0 3-16 16,-2 2-4-16,0-1-3 31,0 1-1-31,0 0-6 0,0 2-4 0,-2-2-4 0,-6 2-3 31,-4 0-4-31,0 0-4 16,-4 2-4-16,-2 5 2 0,-4 4 5 0,-1 2 8 15,-5-1 0-15,-3 4 0 16,-6 0-3-16,-4 2 7 0,-3 2 1 16,-3-1-2-16,-6-1 2 15,0 2 1-15,-6-1-3 16,-4 1 1-16,-1-2-2 15,-7 5 3-15,-2-2-3 16,-2 1 1-16,-3-1 2 16,-5 2-2-16,1 0 1 0,-1 1-1 15,-3 1 0-15,-1-4 1 16,4 1 5-16,-5 1 0 16,1-2 3-16,-4 0-3 15,-3 3 1-15,-3-1 0 0,-1-2-3 16,-3 4-3-16,-3 0 2 15,2 2-2-15,-1-4 0 16,2 2-1-16,5-3 1 16,-1 0-1-16,4-2 1 15,1 0 0-15,4-1 5 0,1-1 1 16,-1 0-4 0,2 3-1-16,4-5-1 0,-3 4-1 15,2-2 1-15,1 0-1 16,1 0 0-16,6 0 0 15,1-4 0-15,4 2-1 16,6-2 3-16,3-1-3 16,3 1 1-16,6 0 1 0,6-4-1 15,4 2 2-15,6-4 1 16,4 2 3-16,4-3-2 16,6 1-3-16,0-1 0 15,0 3-1-15,3 0 0 0,-4 1-1 16,2 1 0-16,4 3-7 15,-3 1-17-15,2 0-11 16,4-6-63-16,0-6-31 16</inkml:trace>
  <inkml:trace contextRef="#ctx0" brushRef="#br0" timeOffset="23842.5879">11425 8110 21 0,'0'-10'281'16,"-3"-4"-251"-16,0 3 12 15,-1 3-15-15,2 3-15 16,1 5-9-16,-2 0-8 16,-1 0-38-16,-1 12 3 15,-4 0 33-15,-1 6-4 0,-8 0 2 16,-2 4 9-16,-1 1 0 16,-8 0 2-16,2 2-2 15,-2 2 2-15,-3 2 0 16,5-3 6-16,3 1-2 0,2 0 4 15,7-4 2 1,2 0-7-16,6-1-2 0,1-2-1 16,3-3-4-16,3-2 1 15,0-1 1-15,2-7-1 16,11 2-3-16,6-6 5 0,8 1 11 16,9-2-7-16,7-2 1 15,12 0-4-15,8 0-23 16,0 0-73-16,4-7-57 15</inkml:trace>
  <inkml:trace contextRef="#ctx0" brushRef="#br0" timeOffset="25045.6337">15241 7495 136 0,'-10'4'19'16,"2"-4"9"-16,1 0-13 15,2 0-6-15,1-2-8 0,-1 2-5 16,-3 0-30-16,3 0-26 16</inkml:trace>
  <inkml:trace contextRef="#ctx0" brushRef="#br0" timeOffset="26920.5066">16130 7381 70 0,'11'-2'1'0,"-1"-3"-2"15,0 1 5-15,-3-1 6 16,-2-1 5-16,-1 1 8 16,-3 0 4-16,-1 1-7 15,2 0-12-15,-2-1-16 0,0 0 11 16,0 1 8-16,0 1 9 16,0-3 30-16,0 3-35 15,0-1 2-15,0 0 4 16,0 1-7-16,-2 0 8 15,-3-1-9-15,-2 2-3 16,-2 0-7-16,-2 2-3 0,1 0 0 16,-3 0-2-16,-1 2 2 15,0 4 0-15,-3-1 0 16,1 4 0-16,-4 0 0 16,0 0-2-16,-2-2-3 0,-2 2 0 15,-1-2 5-15,-2 2 0 16,0 0 1-16,-4-2 0 15,-1 2-1-15,-2 2 1 16,-4-3-1-16,-4 1 1 16,3 2-1-16,-4-1 0 0,0 2 0 15,-2-2 0-15,3 1 1 16,-2-2-1-16,-1 1 1 16,-5 1 2-16,1 1 0 15,-6 1 0-15,-3 3-2 16,-4 0 0-16,-1 2 2 15,-4 1-2-15,-2 1 0 16,-4 2-2-16,-6 1 2 0,-1 0 0 16,-3 4-1-16,-5-2 0 15,-2 2-1-15,-2-1 0 16,-1 1 3-16,-1 3-3 0,-1-1 2 16,2-1-1-16,-7 2 0 15,1 1 0-15,-2 0 1 16,-1 0-1-16,1 0-1 15,1-3 2-15,1 1-1 16,0-3 0-16,-1 1 0 16,1-2 1-16,-2 2-2 0,4-4 2 15,0 4-2-15,0-4 2 16,4 2-1-16,0-2 0 16,6-1-1-16,-4-3 0 15,6 3 3-15,1-3-3 16,2 1 1-16,0-3 0 15,4 1 0-15,2-1 0 0,3-1 0 16,3 0 0-16,3-4 0 16,4 1 1-16,2-3-2 15,9-2 1-15,4-5 0 16,5 1 0-16,4-3 0 0,4-1 1 16,9 0-1-16,2 0 1 15,2 0-2-15,6 0 2 16,2 0 1-16,0-1 2 15,1-3-5-15,2 3-3 16,1-3 4-16,2 2 1 0,2 0-2 16,5 2-6-16,1 0-13 15,0-3-16-15,0-3-90 16,5-4-66-16</inkml:trace>
  <inkml:trace contextRef="#ctx0" brushRef="#br0" timeOffset="27467.3343">11309 8221 227 0,'0'-7'19'15,"0"0"30"-15,0 1-19 16,0 2-6-16,-4 3-12 0,1-1-5 16,-1 2 2-16,-1 0-8 15,-3 0-1-15,-1 7-2 16,-1 4 0-16,-2 3-6 16,0 4-1-16,0 2 5 15,-1 1 1-15,-1 1 3 0,-3 2 1 16,0 3 1-16,-3 2-2 15,0 1 0-15,1-1 0 16,-3-1 0-16,3-1 0 16,4-2 1-16,3-2 0 15,0-3-2-15,4-2 1 0,2-4 0 16,3-2 1-16,-2-5-1 16,5 2 0-16,0-3 0 15,0-1-4-15,8-2 1 16,3 1 4-16,5-2 6 15,4 2-3-15,5-3 5 0,4-1-5 16,3 0 1-16,2 0-4 16,3 0 2-16,4 0 0 15,1 0-3-15,-1 0 1 16,1 0-1-16,-3 0 1 16,2 0-1-16,-2 0 0 0,-3 2-2 15,-4 3-10-15,0 4-14 16,-6 2-53-16,-7 0-22 15</inkml:trace>
  <inkml:trace contextRef="#ctx0" brushRef="#br0" timeOffset="28904.7202">9443 9304 245 0,'2'-4'13'15,"0"-3"22"-15,1 3-30 0,4 1-6 16,0 1 4-16,3 0-5 16,0 1 6-16,1 1-3 15,2 0 0-15,-1 0-6 16,5 0 3-16,-2 0 6 15,5 1-12-15,0 5 10 16,1-1-2-16,6 0 3 0,2-2-8 16,0 3 9-16,3 0-12 15,4-1 16-15,5-1-8 16,1 0-2-16,4-1 0 16,3-3 1-16,2 0-6 15,2 0 1-15,4 0 13 0,1 0-7 16,3 0 1-16,4-3 1 15,-1-1-7-15,4 1 7 16,1 0-4-16,3 1 6 16,3 1-3-16,1-2-1 15,0 0 1-15,4 2 0 16,-3-1 0-16,0-1 0 0,3 2-1 16,-4-1 0-16,-1 0 4 15,5 2-1-15,-5 0 1 16,1 0-1-16,-3 0 9 15,-2-2-8-15,-1 2-6 16,-2 0 6-16,0 4-4 0,-4-1 0 16,1 0 1-16,0 3 0 15,-4-3-1-15,-4 0 0 16,0 3 0-16,1-2 1 16,-6 1-1-16,-2 0 2 0,-4-2-1 15,-6 1 2-15,1-3 3 16,-6 1 0-16,-4-2-1 15,-2 0 0-15,-5 0-1 16,1 0-1-16,-3 2-3 16,-2 3 1-16,-6-1-5 15,-14-4-78-15</inkml:trace>
  <inkml:trace contextRef="#ctx0" brushRef="#br0" timeOffset="29717.1657">13039 9213 232 0,'-1'1'3'16,"1"-1"4"-16,0 0-15 16,8 0 5-16,2-1 4 15,4-2 4-15,4-5 2 16,4 5-8-16,-1-7-11 0,3-4-74 15</inkml:trace>
  <inkml:trace contextRef="#ctx0" brushRef="#br0" timeOffset="30154.6564">16193 7545 336 0,'5'0'13'16,"-3"2"-14"-16,-2 10-66 15,-7 4-14-15</inkml:trace>
  <inkml:trace contextRef="#ctx0" brushRef="#br0" timeOffset="32263.865">8953 11314 47 0,'5'0'197'0,"2"-5"-177"15,4-1-25-15,5 2 3 16,3-1 9-16,5 3-7 15,3-1 0-15,2-1-9 0,5 0 18 16,0 3-13-16,4-3 8 16,3 3-4-16,5-1-4 15,5 0-11-15,5-1-6 16,3-1 15-16,2 0-4 16,2-1 8-16,5-1-3 0,2 0 7 15,4-6 0-15,1 4 4 16,5-1 1-16,-2-2-5 15,5 1 1-15,2 0-3 16,-7 0 0-16,3-1-3 16,-4 0 2-16,-5 3 2 15,-3-5 15-15,-5 4 5 0,-6-1-3 16,-4 0-4-16,-6 0-2 16,-1 0-3-16,-4 2 0 15,-8-1-4-15,-1 0-2 16,-5 0 1-16,-4 4-2 15,-4 0-3-15,-4-1 4 0,1 2-4 16,1-3-16-16,-5-1-43 16,-1-10-75-16</inkml:trace>
  <inkml:trace contextRef="#ctx0" brushRef="#br0" timeOffset="33451.4918">11122 9281 67 0,'5'-15'118'0,"-1"1"-87"15,-3 1 22-15,2 5-25 16,-3-1-13-16,0 3-4 15,0 1-7-15,0 1 1 0,0 3 4 16,0-1-7-16,0 0 2 16,0 2 3-16,0 0-1 15,-6 0-15-15,-6 11-8 16,-2 3 22-16,-6 7-5 16,-7 6 1-16,-6 5-7 15,-1 7-9-15,-1 3-1 16,-6 2 8-16,2 2-2 0,-2-2 3 15,4 0 5-15,-4 2 4 16,2-3-1-16,0 0-1 16,-5-1 0-16,0 5 3 0,-3 1-3 15,-1 0 1-15,-3 1 0 16,3-3 1-16,1-3 1 16,3-1 3-16,2-2 2 15,1-7 1-15,5 0 3 16,0-3-1-16,6 0-2 15,-1-4-6-15,6-3 1 16,3-4 0-16,4-3-3 0,2-3 3 16,1-3 0-16,6-3-3 15,2 1 0-15,2-4 1 16,0-1-2-16,3-1-3 16,-1-1-12-16,3 1-28 15,0 0-59-15,0-2 29 16,0 0-16-16</inkml:trace>
  <inkml:trace contextRef="#ctx0" brushRef="#br0" timeOffset="33951.4656">10136 9965 181 0,'0'-12'76'16,"-2"-2"-36"-16,-3 1-13 16,3 0-8-16,-1 7-6 15,1-2-5-15,0 3-3 16,2 3-3-16,-1 0-4 0,-2 2 3 16,-1 0 0-16,3 0-8 15,-5 2 2-15,0 5 2 16,-3 2 3-16,-1 6 0 15,1-1 1-15,-1 5-2 16,0 1 2-16,-2 3-2 16,2 4 1-16,-2 2 0 0,-2 2 0 15,1 0-1-15,-1 3 1 16,4-2 0-16,-1 0 0 16,2-1 0-16,4-3 0 15,-2-1 0-15,2-4 1 16,5-5-1-16,-2 0 0 0,2-6 1 15,0-1-1-15,0-4 2 16,2-4 2-16,10 0 5 16,-2-3 3-16,8 0 0 15,3 0-1-15,6-8-6 16,7-2-2-16,7-3-3 16,3 3 3-16,7-2-12 0,-7 2-66 15,-2-3-89-15</inkml:trace>
  <inkml:trace contextRef="#ctx0" brushRef="#br0" timeOffset="49044.6493">17037 7302 195 0,'-4'0'31'0,"3"-1"-14"0,1-3-4 15,-2 4-9-15,2 0-2 16,-4 0-3-16,1 0 1 15,-1 0-11-15,-4 0 4 16,3 2 7-16,-2 1 1 16,4 1 3-16,-1-4 15 15,4 0 4-15,0 0 4 0,0 0-10 16,4 0-4-16,8-7 8 16,5-4-5-16,2-5-4 15,6-2-6-15,2-1-2 16,0-1 4-16,2 0 0 15,0 2-1-15,0 2-2 0,3 0-1 16,0 6-3-16,0 0-1 16,1 7-2-16,1 3-20 15,-6 2-37-15,-4 9-35 16,-17-1-36-16</inkml:trace>
  <inkml:trace contextRef="#ctx0" brushRef="#br0" timeOffset="51982.2294">17603 7574 189 0,'7'0'14'16,"2"-6"-7"-16,1 1-1 16,2 1-1-16,3-1 8 15,2 2 2-15,2 1 0 16,-1-2-5-16,6 4 1 15,1 0-5-15,0 0-4 16,5 0 0-16,1 4 0 0,4 3-2 16,4 1 0-16,2 5 0 15,6-1 0-15,-1 5 0 16,5-3 0-16,5 4 0 16,0-2 0-16,4 0 1 0,2 5-1 15,4-1 1-15,4 1-1 16,3 0 1-16,8 3 0 15,4 1-1-15,2 0 1 16,12 2-2-16,0 2 2 16,3 2-1-16,1 0 1 15,-1 1-1-15,0-1 1 0,3 1-1 16,2 2-1-16,5-1 2 16,-1-1 0-16,4-4 0 15,2 2-1-15,-2-3 0 16,-4 0 0-16,2-1 1 15,-7 0-1-15,-5-2 0 16,-8 2-1-16,-7-3 4 0,-5-2-2 16,-11 1-1-16,-6-4 3 15,-5-2 11-15,-4-2-2 16,-5 0-3-16,-2-3-2 0,-2 0-3 16,-4-3-2-16,-1 2-2 15,-6-2 2-15,-1 0-11 16,-5-1-27-16,-3-2-9 15,-2-3-28-15,-6-2-11 16</inkml:trace>
  <inkml:trace contextRef="#ctx0" brushRef="#br0" timeOffset="52419.6741">21453 8322 240 0,'-10'-19'24'15,"2"1"10"-15,-1 2-5 16,-1 1-6-16,3 5-5 0,0-1-4 16,2 4-2-16,3 2-4 15,1 3-4-15,1 2-4 16,0 0-3-16,1 0-20 15,12 0 2-15,5 5 19 16,3 3 6-16,6 0-4 16,3 3 3-16,1 2-2 0,-1-3 3 15,-1 1-4-15,0 0 1 16,-4 0-1-16,-1 1 0 16,-5-4 1-16,1 5-1 15,-6 0 1-15,-1-2-2 16,-6 1 1-16,-2 2-3 15,-5 2 6-15,-5 0 0 0,-12 2 0 16,-12 5 1-16,-8 1 1 16,-5 2-3-16,-6 7-1 15,-3 4 0-15,-3 7-1 16,-5 6-19-16,-4 2-71 0,-2-6-66 16</inkml:trace>
  <inkml:trace contextRef="#ctx0" brushRef="#br0" timeOffset="53341.4787">21250 9331 288 0,'-17'0'29'16,"0"0"-12"-16,-2 0-11 0,-3 0-4 15,-5 0-3-15,-2 3 2 16,-5 6-1-16,-6 4 0 15,-1 0 1-15,-7 6-2 16,-5 0 1-16,-4 8 0 16,-8 3-12-16,-7 2-12 0,-7 4 1 15,-4-2-6-15,-7 3 19 16,-5 0 6-16,-1 1 1 16,-6-1-2-16,-7 5 0 15,-3-2 0-15,-9 2 0 16,-2 2-5-16,-3-3-19 15,-1-2-20-15,13-5-4 0,8-5 57 16,14-4 38-16,15-9 15 16,16-2-15-16,14-6-23 15,11-3 23-15,9-2-24 16,6 1-5-16,5-4-5 16,5 0-2-16,0 0-5 0,6 0 1 15,3 0-12-15,2 0-29 16,0-4-35-16,2-7-28 15</inkml:trace>
  <inkml:trace contextRef="#ctx0" brushRef="#br0" timeOffset="53700.8235">18922 9837 224 0,'-19'10'4'0,"-3"0"9"16,0 2 5-16,0 9-8 15,-4 6-4-15,1 5-4 16,-2 2-1-16,2 6 0 15,5-2-1-15,2 2 0 16,9-3-1-16,8-2-1 16,1 0-3-16,12-5 5 0,15-3 0 15,9-2-1-15,13-4 5 16,8-3 1-16,11-4-1 16,12-4-11-16,10-7-59 15,4-3-61-15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5:20:35.8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10153 5388 209 0,'1'0'40'0,"3"-7"-3"16,1-1-19-16,0 2 1 0,0 0-6 16,3 3-4-16,-2-2-4 15,-1 1-2-15,0 3-3 16,0-4 1-16,3 4-1 15,-1 1 0-15,-2-2 0 16,2 0 0-16,2 2 0 16,1 0 0-16,-2-2 0 0,5 1 3 15,1-2-2-15,2 3 1 16,2-3-1-16,3 2 1 16,-1 1 0-16,6-2 2 15,-1 2-2-15,0 0-2 16,6 0 0-16,-1 0 0 0,6 0 1 15,2 0-1-15,5-2 1 16,2 2-1-16,-1 0 0 16,5 2 1-16,2 0-1 15,0 1 0-15,0 1 1 0,3 1-1 16,4-2 0-16,-4 0 0 16,6 0 0-16,-1-2 1 15,2-1-1-15,2 0 0 16,-4 0 1-16,2 0-1 15,0 0-1-15,1 0 2 16,-5 0-1-16,1 0 1 16,-2 0-1-16,-3 0 0 0,-1 0 0 15,-3 0 1-15,-5 0 0 16,-4 0 6-16,2 0 2 16,-8 0-3-16,-4 0-3 15,-3 0-1-15,-6 0-1 0,-4 0-1 16,-5 6-1-16,-6 5 0 15,-6 3-20-15,-13 2-34 16,-12-5-75-16</inkml:trace>
  <inkml:trace contextRef="#ctx0" brushRef="#br0" timeOffset="3390.4746">22447 5413 187 0,'26'0'97'16,"4"-2"-93"-16,6-5 14 0,9 3-10 15,9 1-4-15,7 1 3 16,3 2-6-16,4 0-1 15,8 0 1-15,1 0 0 16,6 0-1-16,2 0 0 16,6 0-1-16,6-2-1 15,7 1 2-15,2-5 0 0,3 1 1 16,6 0-1-16,1-1-1 16,-2 1-3-16,6-2 13 15,-1-2-3-15,3 0 5 16,5 0-2-16,-1 1-2 15,6 0-5-15,0 3-1 16,3-2 1-16,-2 2-1 0,2 1-5 16,-3-2 16-16,3 3-11 15,0-3-1-15,2 3 2 16,1-2-2-16,-2-1 1 16,1 2-2-16,-3-1 1 0,-3 1-1 15,-3 0-2-15,-6-4 1 16,-1 4 0-16,-5-1 2 15,-1 0-2-15,0 2 2 16,-3-3 2-16,2 5-4 16,1-2-9-16,-4 1 5 15,1 1-5-15,-7-1 1 0,-2 2 4 16,-4 0 0-16,-10 0 5 16,-4-2 1-16,-8 0 1 15,1 1-1-15,-7-3 0 16,1 1 4-16,-3 1-5 15,-5-1 3-15,-3 1-6 0,-3 2 7 16,-10-3-4-16,-9 3-33 16,-9 0-39-16,-8 0-68 15</inkml:trace>
  <inkml:trace contextRef="#ctx0" brushRef="#br0" timeOffset="7593.3709">4219 7302 223 0,'0'-7'27'16,"0"-2"-10"-16,6 0-7 0,-3 2-1 15,7 0-3-15,-2 1 0 16,1 1-5-16,4 0-1 15,-1-1 1-15,2 5-1 16,-1-3 0-16,1 1 1 16,0 1-1-16,-1 0 0 0,4-2 1 15,0 1-1-15,4-1 2 16,2 1 3-16,2-3 0 16,2 1 1-16,1-2-5 15,3 3 1-15,-2-1 0 16,3 0-2-16,0 1 0 15,2 0 0-15,1 3 1 0,3-3-1 16,-4 1 0-16,3 1 0 16,1 0 1-16,-2-2-1 15,4 3 1-15,1-1-1 16,-4 0 0-16,3 0 0 16,0 2 0-16,1 0 0 0,-4 0 0 15,5 0 0-15,-1 0 0 16,3 0 0-16,0 2 0 15,0 0 0-15,7 1 0 16,-2 1 0-16,1-2 0 16,-1 1 2-16,3 1-4 0,-2-1 2 15,-1 1 2-15,0 2-2 16,2-3-5-16,-1 0 8 16,2 3-3-16,4-1 2 15,1 1-4-15,-1 1 4 16,4 0-2-16,-1 0 0 0,0 0 0 15,2 0 0-15,0-1 1 16,-4-1-1-16,2 2 0 16,-1 0 0-16,1 0 0 15,-1 4 0-15,1-2-1 16,0 0 2-16,3 2-1 0,-3-1 0 16,0-1 0-1,4-2 0-15,-2 1 0 0,-2-3 0 16,4 0 1-16,-3 3-1 15,1-5-1-15,-2 1 1 16,-1-1 0-16,2 1 0 16,1-1 1-16,-4 1-1 0,-3-1 0 15,-1 1 0-15,-4 2 0 16,-3-1 0-16,-2-2-1 16,-3 5 0-16,-2 0 2 15,-4 3 0-15,-1 5-2 16,-5 0-38-16,-12-3-66 15</inkml:trace>
  <inkml:trace contextRef="#ctx0" brushRef="#br0" timeOffset="17124.4785">12442 7375 261 0,'-7'0'3'0,"0"-10"43"16,4-1-22-16,1 0-5 16,2 2-18-16,0 0 1 15,0 2 0-15,0 0-1 16,0 0 0-16,0 4 0 16,0 1-1-16,0-2-3 0,2 4-15 15,6-2 11-15,1 0 4 16,1 2 3-16,3 0 2 15,1 0-1-15,1 0-1 16,1 0 1-16,4 4-1 16,-1 2 0-16,5 2-2 15,4 1 3-15,1 2 0 0,4 0-1 16,1-2-1-16,3 1 2 16,1 1-1-16,2-2-1 15,2 0 1-15,6 2-3 16,-1-3 0-16,9 2 4 0,2-2-1 15,3 1-2-15,7 0-17 16,-1 0 10-16,3-2 4 16,3 0 5-16,5 1 0 15,0-1 2-15,5-4 0 16,4 2-2-16,-1-1 1 0,1 0-12 16,5 0-12-16,-2-3 9 15,1 1-4-15,1-2 17 16,-2 0 4-16,1 0-1 15,1 0-2-15,0 0 9 16,-1-2-4-16,1 2-4 0,3 0 2 16,-7 0-2-1,0 0-1-15,-8 0 0 0,-4-5 1 16,-6 1-1-16,-7-1 5 16,-7 1 33-16,-6 1-19 15,-5-1-3-15,-8 2-10 16,-4 2-4-16,-10 0-2 0,-6 2 0 15,-7 7-38-15,-8 4-37 16,-2-5 12-16,-12 3-64 16</inkml:trace>
  <inkml:trace contextRef="#ctx0" brushRef="#br0" timeOffset="18936.8706">19260 7571 135 0,'-4'0'9'0,"2"0"-7"15,1 0 1-15,-1-1-6 16,0-1 1-16,0 2 1 0,-1-4 2 16,3 3 0-16,-2-1 6 15,2-2 11-15,0 1 7 16,0 0-9-16,0-3-1 16,0 2-4-16,5-3-2 15,4 4-11-15,6-1 0 16,4-1 9-16,7 1-10 0,4 2 5 15,6 0-1-15,2-1-5 16,5-1-4-16,3 3 6 16,7-3-2-16,2 1 1 15,5-1-6-15,3 0-5 16,5 1 3-16,0-3 6 16,6 3 5-16,-3-1 0 0,4-1-1 15,-1-1 2-15,1 3 3 16,5-2 6-16,-5 0 0 15,-1-1-2-15,-4 2 13 16,-7 1-13-16,-7 1 0 0,-6 2-2 16,-9 0 1-16,-7 0-5 15,-7 7-1-15,-9 7-2 16,-5 4-15-16,-12-2-46 16,-1 0-53-16</inkml:trace>
  <inkml:trace contextRef="#ctx0" brushRef="#br0" timeOffset="23045.9924">4014 8039 323 0,'-5'0'-28'16,"0"0"58"-16,1-3-9 15,4 3-7-15,0-1-14 16,2 1-7-16,9 0 8 15,2 0-1-15,4 0 3 0,3 0-1 16,2 0-1-16,1 4-1 16,0 2-1-16,3 0 0 15,-1 3 1-15,4 0-1 16,3 2 2-16,0-2-1 16,7 0 0-16,2-4 0 0,7-1 0 15,2-4 0-15,5 0-2 16,1 0-1-16,2-6 1 15,-1 1 5-15,2-1-3 16,1 2 4-16,1 3 2 16,2 1-1-16,5 0-2 15,1 0 0-15,4 0-2 0,4 0 0 16,2 4 0-16,0 1-1 16,3 1 1-16,7-5-1 15,-3 2 0-15,6-3 1 16,3 0-2-16,3 0 1 15,1-1-2-15,-1-2 2 0,1-5 0 16,-3 5 0-16,-3-1 0 16,-6 2-1-16,-2 2 2 15,-4 0-1-15,-2 0 0 16,-5 3 1-16,-4 3-2 16,-6 0 1-16,-4-1 1 15,-8 0-1-15,-6 1 0 0,-6-1-28 16,-4 2-41-16,-7 0 7 15,-5 0 24-15,-5-1-8 16,-4 1 4-16,-7 0 33 16,-3 0 4-16,-5 0 9 15,0 4 4-15,-8 1 0 0,-11 1-6 16,-8-1-12-16</inkml:trace>
  <inkml:trace contextRef="#ctx0" brushRef="#br0" timeOffset="23780.3388">4369 8219 156 0,'-21'-7'25'16,"4"-2"9"-16,4 0 2 15,2 4-15-15,1-2-4 16,2 1 0-16,1-1-6 16,4 5-5-16,-1-1-3 0,2 1-3 15,2 2 1-15,0 0-5 16,0 0-4-16,4 0 2 16,6 0 6-16,4 0 0 15,5 0-3-15,4 0 2 0,6 2 2 16,5-2 5-16,5 0-5 15,10 0-2-15,2 0 1 16,4-2 0-16,6-3 2 16,3-1 0-16,4 2 2 15,1-3-4-15,5 3 0 0,5 0 0 16,4-2 6-16,2 2 0 16,9-3 3-16,2 4-4 15,11-2-2-15,-2-2-1 16,7 1-2-16,0-2 2 15,0 2-2-15,0-5 1 16,-3 4-1-16,-1 3-1 16,-4 0-18-16,-4 4-30 0,-9 0-26 15,-9 0-36-15</inkml:trace>
  <inkml:trace contextRef="#ctx0" brushRef="#br0" timeOffset="27920.6501">6671 9357 261 0,'10'0'48'15,"2"-4"-19"-15,2-6-21 16,5-1-6-16,6 1-2 0,6 2 2 16,4 0 2-16,7-2-4 15,4 3-13-15,3 2 29 16,7 0-14-16,5 1-1 16,2 0 0-16,3-1-1 0,2 0 2 15,0-4-2-15,-3-3 0 16,-4 1 0-16,-5-2 0 15,-5 1 0-15,-9 2 0 16,-6 6 0-16,-7 4 1 16,-6 0-2-16,-4 6-1 0,-9 9-45 15,1 3-29-15,-6 1-4 16,1-3-70-16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5:21:13.3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17025 5273 196 0,'0'-2'4'0,"-2"1"13"16,-3-4 7-16,3 3 0 15,2 0-4-15,0 2-7 16,0 0-9-16,0 0-9 0,0 0 5 16,0 0 3-16,0 0 0 15,0 0-2-15,0 0-1 16,0 0 0-16,3 2 1 15,6 0-4-15,2-2 6 16,3 0 20-16,4-2-1 0,2-8 0 16,5-7-2-16,4-3-4 15,8-5-3-15,8-10-1 16,11-4-1-16,12-8-7 16,18-9-2-16,11-6-2 15,11-3 0-15,11-1-4 16,5-2-35-16,-10 0-64 0,-11-3-129 15</inkml:trace>
  <inkml:trace contextRef="#ctx0" brushRef="#br0" timeOffset="3156.1531">18518 4748 407 0,'-5'-11'4'0,"0"-1"10"16,-1-1-7-16,3 4 0 15,1 3-5-15,1 0 0 16,-4 2-1-16,3 1-2 0,-1 3-1 16,-6 0-8-16,0 0-9 15,-4 9 4-15,-4 3 10 16,-5 8 4-16,2 3 2 15,-1 6-1-15,-2 4-1 16,2 1 2-16,6 7-1 0,2 1 0 16,2 2-1-16,8-3 1 15,3-4-1-15,10-1-1 16,10-5-6-16,11-10 5 16,10-5 13-16,6-8 8 15,4-3-9-15,2-5-7 16,-1 0 0-16,-2-8 0 0,-7-4-2 15,-7 1 1-15,-2-4-4 16,-8-2-30-16,-11-8-14 16,-3-5-63-16,-12-8-115 15</inkml:trace>
  <inkml:trace contextRef="#ctx0" brushRef="#br0" timeOffset="3422.1551">18888 4614 390 0,'0'-14'11'16,"0"-2"6"-16,-2 5-6 15,2 4-4-15,0 4 2 16,-1 1 2-16,1 2-11 16,0 0-6-16,6 5 0 15,6 8 8-15,4 3-4 16,4 7 2-16,3 2 0 0,3 5 1 15,-2 0-3-15,3 4 3 16,3 0-1-16,-1 0 0 16,0-2-28-16,-2-3-25 15,-3-4-34-15,-7-9-22 16</inkml:trace>
  <inkml:trace contextRef="#ctx0" brushRef="#br0" timeOffset="3968.9804">19533 4618 163 0,'3'-18'164'16,"-1"2"-128"-16,-2 3-12 15,0 3-10-15,0 1-8 16,-2 2-3-16,-3 3-2 16,-4-1-5-16,-1 3-9 15,-3 2 1-15,-3 0 10 0,1 0 1 16,-2 11 1-16,-2 1-2 16,-1 4 3-16,5 6 0 15,-2 4-2-15,3 5 0 16,5-1 1-16,2 2-1 0,7 1 0 15,0-3-1-15,1-4-2 16,11-4-6-16,2-3-9 16,-1-4-3-16,1-8 8 15,2-3-4-15,3-4 0 16,1 0-21-16,2-11-3 0,3-4 3 16,-2 0-12-16,4-4 33 15,-5-4 13-15,-4 0 71 16,2 0-36-16,-8 2 8 15,-1-1 24-15,-4 6-16 16,-2 0-5-16,-1 7-12 16,-2 2-8-16,-2 2-2 15,0 3-3-15,0 2-14 0,3 0-9 16,3 9-32-16,1 1 32 16,5 8-18-16,3 0-18 15,-1 0-44-15,3-2-4 16</inkml:trace>
  <inkml:trace contextRef="#ctx0" brushRef="#br0" timeOffset="4812.6825">19851 4739 139 0,'7'-4'56'0,"0"-8"-50"16,2-1-5-16,1 0 4 15,0-5 16-15,-1-4 4 0,4 0 6 16,-3 0-6-16,-1-5-13 15,1 2-1-15,0 0-3 16,-1 0-6-16,-2 1-3 16,2 1 2-16,-3 4-4 15,-5-1-6-15,4 6 4 16,-3-1 4-16,-2 6-3 0,0 1 12 16,0 2 13-16,0 2-9 15,-2 3-10-15,2 1 1 16,0 0 0-16,2 1-53 15,11 9 35-15,1 2 10 16,10 4 1-16,-2 0-1 16,0 4 2-16,2 1 3 0,-6 1-1 15,-4-1-1-15,-3-1 0 16,-5 0-2-16,-3-6 3 16,-1 0 5-16,-2-5-3 15,0-2 10-15,0-1 5 0,-2-5 2 16,-1-1-7-16,-1 0 2 15,0 0 15-15,-1-11-5 16,-1-5-14-16,3-5-6 16,-1-6-1-16,3-3 1 15,1-2-2-15,0-2-1 0,0 3 2 16,3 1-1-16,4 3 0 16,-2 2-3-16,5 4 3 15,-1 2 3-15,-2 2-1 16,0 3-1-16,1 5-4 15,0 2 1-15,1 4 1 16,2 3-13-16,0 0-22 16,1 5 2-16,3 7 15 0,-5 3 8 15,7 3 8-15,-1 1 2 16,2 1-1-16,1 1 1 16,5-3-1-16,-2-1-8 15,-1 0 13-15,2-5-4 0,-1-1 1 16,0-4 6-16,-5 0 4 15,-2-1 3-15,-5-3 2 16,-3 2-10-16,-5 3-2 16,-2 3-3-16,-5 6 1 15,-14 8-12-15,-7 2-47 0,-2 1-68 16</inkml:trace>
  <inkml:trace contextRef="#ctx0" brushRef="#br0" timeOffset="8187.5452">17053 8660 261 0,'0'-9'14'0,"0"0"-12"0,0 0-1 15,0 2 5-15,0 1 5 16,0-1 5-16,0-2-2 16,0 2 0-16,0 0-6 15,0-2-6-15,7-3-6 16,6-1 5-16,7-6-6 0,5-3 8 16,4-5-5-16,10-7 6 15,0-3-3-15,5-3 1 16,-1 2 2-16,-4 0-1 15,-2 6 4-15,-7 3-1 16,-6 10-1-16,-7 1-4 16,-7 7 0-16,2 5 0 0,-5 3-10 15,-2 0-42-15,-1-1-52 16,1-5-30-16</inkml:trace>
  <inkml:trace contextRef="#ctx0" brushRef="#br0" timeOffset="8984.369">18043 7752 206 0,'0'-13'14'0,"0"-2"21"16,0-2-20-16,0 1 3 15,-2-1-28-15,2-3 13 16,-2 0-1-16,2-1 2 0,-3 1-3 16,-3 1 13-16,-1 1 1 15,0-2 2-15,-2 6-2 16,-4-1-10-16,-1 7 0 16,-4 4 4-16,0 2-7 15,-2 2-6-15,-2 4 3 0,3 10 1 16,-1 4 1-16,2 5-1 15,2 4-2-15,4 3 2 16,-1-1 0-16,6-1-3 16,3 2-4-16,4-2-14 15,0-6 2-15,14-4 6 16,8-4-7-16,5-4-1 0,9-5 18 16,5-3 10-16,6-2-4 15,-4 0-5-15,0 0 5 16,-7 0 0-16,-4 0-2 15,-10 0 1-15,-6 0 1 16,-9 1-1-16,-2 5 0 0,-5 1-1 16,-2 4 27-16,-10 5-7 15,-8 2-11-15,-7 5-7 16,-1 3-2-16,-1-2-1 16,2-5 0-16,5-1 1 0,7-7-2 15,5-3-5-15,5-6-60 16,5-2-54-16</inkml:trace>
  <inkml:trace contextRef="#ctx0" brushRef="#br0" timeOffset="9828.0525">18209 7549 243 0,'2'-17'128'15,"-2"5"-115"-15,0-1-1 0,-2 8 2 16,-1 0-5-16,3 3-5 16,-2 2-4-16,2 0-4 15,0 6-30-15,0 6 13 16,5 4 23-16,0 2-2 0,5-1 3 16,-3 1-3-16,2-2 0 15,2-3-13-15,-2-4 2 16,1-5-13-16,2-4 6 15,-2 0-2-15,-1-8 20 16,2-6-14-16,-4-2-1 16,-2-2 16-16,-1-1 6 0,-2-1 14 15,-2-2 1-15,0 3-4 16,0 1-6-16,0 4 0 16,0-1 0-16,0 6-6 15,0 4-1-15,3 3-2 16,5 2-3-16,4 0-3 0,2 0-2 15,6 4 5-15,4 1 0 16,1-1-1-16,4-4-3 16,-3 0-7-16,1 0-2 15,-3-7 2-15,-6-2 2 16,-1-2-3-16,-5-3 9 0,-5-2 5 16,-4-2 2-16,-3-2 5 15,0-5 1-15,-5-3-2 16,-5-5-4-16,-2-4 0 15,0 2-2-15,-1-3 0 16,-1 2 1-16,1 4 5 0,2 6 11 16,-1 6-3-16,1 5-3 15,4 5-7-15,0 3-1 16,3 5-6-16,1 2 0 16,0 0-11-16,3 12-22 15,0 8 27-15,0 5 1 0,6 9 5 16,3 5 2-16,5 2-2 15,3 0 2-15,-2-1-2 16,5-5-3-16,4-4-6 16,1-10-25-16,2-8 1 15,-1-8 38-15,3-5-11 0,-2 0 8 16,-3-15 0-16,-1-2 0 16,-7-6-2-16,-4-1 3 15,-5 1 0-15,-7 0 3 16,0 0 16-16,-7 0 6 15,-8 5-18-15,-3 0 2 16,0 7-9-16,1 8 3 0,-2 3-1 16,4 5-4-16,5 16 2 15,3 4-2-15,7 6-6 16,0 3-10-16,14-2-16 16,8-8-27-16,1-7-27 15</inkml:trace>
  <inkml:trace contextRef="#ctx0" brushRef="#br0" timeOffset="10812.3567">18871 6854 183 0,'-12'2'49'16,"0"5"-20"-16,-2 1-22 15,3 2-4-15,0 6 0 16,4 0 2-16,3 7 0 0,4-3-3 15,0 5 1-15,10-2 0 16,3-1-3-16,13-5 7 16,3-4 8-16,6-2-6 15,5-10 4-15,2-1-9 16,-2-3 1-16,0-13-3 16,-8 0 1-16,-5-6-3 0,-9-3 0 15,-5-1 0-15,-12-5 1 16,-1-1-1-16,-1-4-1 15,-13 1 1-15,-3-2-2 16,0 1 7-16,-3 0-5 16,4 9 2-16,-2 1 11 0,5 6-3 15,4 6 2-15,3 5 2 16,3 2-6-16,1 5-5 16,2 2-4-16,0 0-10 15,0 3-32-15,5 10 41 0,4 6 0 16,4 6 2-16,6 6-2 15,2 4 1-15,2-5-4 16,4 3 2-16,0-5-4 16,4-3-12-16,-2-5-15 15,-2-8-36-15,0-8 5 16,1-4-50-16</inkml:trace>
  <inkml:trace contextRef="#ctx0" brushRef="#br0" timeOffset="11843.5238">19475 6646 361 0,'0'-8'20'0,"0"0"1"0,0 0-17 15,0 3 1-15,-2 0-3 16,2 0-1-16,-1-2-1 16,-3 4-1-16,-3-2-5 15,0 2-22-15,-4 3 7 0,-1 0 2 16,-5 1 6-16,0 12 8 15,0 2 8-15,0 5-2 16,0 2-1-16,7 6 0 16,3-6 1-16,2 6-2 15,5-8 1-15,0 1-2 16,6-3-9-16,5-1-9 0,3-7 10 16,-1-3-11-16,1-3 13 15,-3-4 1-15,1 0 5 16,-3-6 5-16,1-5 7 15,-5-3-6-15,-2 2 0 16,-1-6 4-16,-2 0 1 16,0 0 10-16,0-3 5 0,0 1-5 15,0 4-5-15,0 0-7 16,0 4 3-16,0 5 0 16,0 0 1-16,0 6-5 15,0-2-5-15,0 3-3 0,0 0-6 16,2 0-21-16,3 5 28 15,3 2-4-15,1-1 5 16,-4 0 1-16,0-1-1 16,0-4 0-16,-1 1 0 15,0-2 0-15,-2 0 1 0,5 0 9 16,0-7-3-16,3-4-4 16,4-4-3-16,-4-4 0 15,3-4 1-15,-6-4-1 16,0-3 1-16,-5-2 2 15,-2 0-1-15,0-1 5 16,0 2 0-16,-5 6 3 0,-1 2 1 16,1 7 0-16,-1 1-5 15,2 7-4-15,4 2 3 16,-1 4-5-16,1 0-2 16,0 2-9-16,9 2-21 0,4 7 20 15,0 9 7-15,6 0 1 16,1 7 4-16,1-1 0 15,-3 0 0-15,-2-1-5 16,-1-5-5-16,-5-1 4 16,0-8 5-16,-7 0 2 0,1-6 0 15,-2-3 0 1,-1 0 8-16,1-2 17 0,0-8-6 16,-1-7-9-16,1-3-7 15,-2-10-3-15,0-2 0 16,0-4 0-16,0-3-4 15,0 4-2-15,0 0-3 16,-5 5 2-16,-4 5 4 0,0 4-3 16,-2 7 5-16,1 1 0 15,2 4 2-15,1 4-2 16,3 3 5-16,4 2-2 16,0 0-9-16,11 0-50 0,9 7 39 15,5 5 17-15,2 1-3 16,6 1-5-16,-3 4 4 15,-3-1 3-15,-4-4 2 16,-3 0-1-16,-8-2-1 16,-2-3 1-16,-9 0-2 0,-1-3 1 15,0 4 27-15,-8 0-8 16,-11 2-6-16,-2 7-6 16,-5 5-4-16,-2 7-1 15,-7 3-48-15,-4-1-74 16</inkml:trace>
  <inkml:trace contextRef="#ctx0" brushRef="#br0" timeOffset="15249.6116">16378 7757 189 0,'4'0'71'0,"-1"0"-45"16,1 0-24-16,3-5 3 15,2-2 5-15,5 1-4 0,1-2 4 16,1 1-4-16,2-3 0 15,3 2-1-15,2-2 2 16,3 2-1-16,-1-3-1 16,6 0-1-16,-1-1 1 15,6-3-3-15,3 0 5 16,7-3 0-16,1 0 0 16,6 1-4-16,-2 2-3 0,-4-2 1 15,1 3-2-15,-9 0 1 16,-3 0-1-16,-6 1 0 15,-3 1 0-15,-3-1 1 16,-3 1 0-16,0-1 1 0,1 1-1 16,-3-1 0-16,3 3-1 15,-2-5-7-15,-2 3 2 16,-2-3 0-16,-5 3 4 16,-2 0 2-16,-2-3 1 0,-3-1 5 15,-1 0 7 1,-3 2-1-16,2-4-2 0,0 4-4 15,0-4-3-15,-2 2-2 16,0 0 1-16,3 0-2 16,-3-2 1-16,2 2-1 15,-2-2 0-15,0 2 1 0,0-2-1 16,0 2-2-16,0-3 2 16,-5 4 3-16,-1-1 0 15,-1 2-3-15,0-1 2 16,0 0 1-16,0 0-3 15,1-1 0-15,-2 2-3 16,-2-2 0-16,0 2 4 0,-3-3 0 16,0 2 3-16,-1-3-3 15,1 3 0-15,-1-1-2 16,-1 2 0-16,1 2-1 16,0 1 0-16,-2 0 3 0,-2 4-6 15,0 0 8-15,-5 1-14 16,-1 1 10-16,-3 0-5 15,1 3 2-15,-3 0 0 16,0 0 0-16,1-1 1 16,-1 1-1-16,0 0 3 15,-2 2-5-15,1 0 16 0,-2 0-9 16,-2 0 0-16,1 7-1 16,-1-3 0-16,-1 1 0 15,5 4-4-15,-4-1-6 16,0 0 1-16,0 1 6 15,1 0 6-15,-1 2-2 16,2-1 0-16,-2 1 0 0,4 5-1 16,-1-1 1-16,1 3-1 15,2-3 0-15,1 5 0 16,2 3 0-16,0-3-1 16,2 5 1-16,1 0 0 15,0 0 0-15,2 0 0 0,0 2 0 16,1 0-1-16,5-2 1 15,-1-1 0-15,3 1 0 16,0 0 0-16,1 4 0 16,2-1-1-16,0 3 1 0,1 1 0 15,1-2 0-15,2 2-1 16,2 1 1-16,-1-1-3 16,2 0 1-16,2 0-1 15,0 0 1-15,0-3 1 16,2 1-1-16,9-5-1 15,0 0-3-15,5 0-1 0,6-2-2 16,0-4 1-16,3 3-10 16,2-6 4-16,4 0-5 15,1-2 18-15,1-3 1 16,1-2 2-16,1-2-10 0,0-3 15 16,5 0-3-16,2-3 2 15,9-1-4-15,1 0 1 16,8 0-3-16,-4 0 1 15,2 0-42-15,-9-5-62 16</inkml:trace>
  <inkml:trace contextRef="#ctx0" brushRef="#br0" timeOffset="20484.0461">15961 9472 74 0,'-16'-4'72'0,"-2"-3"-52"16,2-3-2-16,3 3-4 0,3 1 14 15,1 0 5-15,3-1-2 16,1 1-12-16,3 1-12 16,0 2 7-16,2-1-12 15,0 0 1-15,9-1-12 0,4-3 10 16,6 0-9-16,7-5 10 15,2-3 5-15,5 1-5 16,-1-5 0-16,-2 2 1 16,1 0 6-16,-1 0 3 15,-2 4-5-15,-3 0-6 16,-2 3 0-16,-2 4-2 0,-4 2-9 16,0-1-14-16,-10 5-34 15,-2 1-19-15,-4 0 9 16,-1 0-20-16</inkml:trace>
  <inkml:trace contextRef="#ctx0" brushRef="#br0" timeOffset="20734.012">15875 9480 111 0,'-9'2'29'0,"6"-2"14"16,1 0 16-16,2-4-26 15,0-5-23-15,5-3-6 0,10-6 11 16,4-2-2-16,6-5 1 16,8 3-4-16,4 0-7 15,7 1-4-15,-2 3-12 16,-8 7-95-16,-15 9-27 15</inkml:trace>
  <inkml:trace contextRef="#ctx0" brushRef="#br0" timeOffset="23765.195">16254 5961 170 0,'0'-4'9'0,"0"-3"4"0,0 6-1 15,0-2 13-15,0 2-5 16,0-1-14-16,5-2-7 15,4 3-6-15,4-5-4 16,6 3-10-16,3-5 4 16,5-2 19-16,4-2-6 0,1-3 3 15,2-1 0-15,0-3 5 16,-7 1 27-16,-3 0-14 16,-7 4-2-16,-4 3-3 15,-7 2-3-15,-6 5 4 16,0 4-9-16,0 0-11 0,-13 6-36 15,-3 6-17-15,-8 4 14 16,1 2 6-16,-8 2-25 16</inkml:trace>
  <inkml:trace contextRef="#ctx0" brushRef="#br0" timeOffset="23874.5155">16254 5996 10 0,'-20'13'15'0,"13"-9"16"15,7-4 30-15,22-9 7 16,17-18-69-16,15-9-21 15,14-12-44-15</inkml:trace>
  <inkml:trace contextRef="#ctx0" brushRef="#br0" timeOffset="27030.5357">17094 13859 40 0,'-12'0'39'0,"-1"-6"-34"16,3 0 24-16,1 0 13 16,1 1 1-16,3-2 3 0,0 0-15 15,-1 0-5-15,5-1 0 16,-1 3-3-16,-2 0-3 16,4-1-6-16,0 3 0 15,0-3-7-15,0-1-11 16,6-2 1-16,4 1 2 15,7-5 3-15,4-3-5 0,9-4 6 16,2 1-4-16,7-5 5 16,2-1-4-16,-2 2-8 15,-3 2-2-15,-4 3-4 16,-8 4-11-16,-6 5 6 16,-8 4-16-16,-6 5 27 0,-4 0-21 15,-11 3 12-15,-7 11 16 16,-5 6-22-16,0 5 20 15,-6 2-13-15,4 1-10 16,-1 4 3-16,6-3 11 16,-1 1 11-16,3-1 1 15,6-6 0-15,0 0 0 0,-1-5-2 16,4-4 2-16,2-5 5 16,1-2 13-16,1-5 19 15,5-2 48-15,0-2-10 16,14-8-54-16,7-9-13 15,14-2-6-15,12-4-3 0,8 0-13 16,6-2-35-16,-1-1-62 16,-9-1-80-16</inkml:trace>
  <inkml:trace contextRef="#ctx0" brushRef="#br0" timeOffset="31483.4447">15917 9421 48 0,'28'-7'42'0,"-4"-2"-31"16,-1 2 1-16,-2 3-10 15,-2 0-11-15,-4 2-7 16,-6 0-25-16</inkml:trace>
  <inkml:trace contextRef="#ctx0" brushRef="#br0" timeOffset="31749.0542">16060 9388 23 0,'-6'1'35'15,"-1"0"-22"-15,1 2-12 16,-1-2-13-16,-5-1-6 0,3 2 3 16,-1 0 7-16,2-2 17 15,-1 0 37-15,1 2 2 16,-1-1-24-16,-1 3-16 15,0 4-6-15,-2-3-1 16,2 2 0-16,-4 0-2 16,3 0 2-16,-1-2-1 0,1 1 0 15,1-5 5-15,5 1 10 16,4-2 15-16,1 0 30 16,0-2-13-16,10-6-43 15,8-3-6-15,6-3 9 0,6-4-10 16,4 4 3-16,4-3-24 15,-2 1-25-15,-6-1-47 16</inkml:trace>
  <inkml:trace contextRef="#ctx0" brushRef="#br0" timeOffset="35717.5859">16076 11914 124 0,'7'-3'53'0,"-2"2"-35"15,5-3-17-15,2 2 3 16,1 1-4-16,0-3 1 15,1 2 1-15,2-1-1 0,-2 2 3 16,3-1 2-16,-2 2-2 16,4 0 0-16,-1 0-3 15,5 0 12-15,0 0-13 16,3 0-19-16,1 0 28 16,3 0-9-16,-1 2 2 0,3-2 13 15,0 0-7-15,3 0 8 16,-1 0-4-16,3 0-2 15,3 0-4-15,1 0-3 16,2 0-1-16,2 1 4 16,-2-1 0-16,2 0-3 15,0 3-1-15,2-1 4 0,1-2 2 16,-3 2 0-16,7-2-4 16,-2 0-1-16,3 2-2 15,0-2 0-15,1 0-1 16,-2 0 1-16,3 0-1 15,-2 0-1-15,1 0 2 0,-4 0 0 16,2 0-1-16,-3 0 1 16,0 0-1-16,-5 0 0 15,1 0-1-15,0 0 2 16,-6 0-1-16,5 0 2 16,0 0-4-16,-1 0 4 0,1 0-2 15,2 0-2-15,-2 0 4 16,-2 0-4-16,-4 0 4 15,4 3-4-15,-5-1 1 16,1 1 1-16,-1 1 0 16,3-1 0-16,-4 1-1 0,0 0 1 15,1-2-1-15,-3-1 3 16,0-1-3-16,1 0 2 16,-1 0-1-16,0 0 0 15,-3 3 1-15,3-3-1 16,2 0 2-16,-4 0-6 15,5 0 5-15,-3 0-1 0,-1 0-2 16,0 0 2-16,-2 0 0 16,-1-3-2-16,2 2-2 15,2-3 5-15,-1 2 0 16,-1-2 1-16,-2 0 2 0,-1 0-3 16,-2-2 1-16,-2 3-1 15,-4-4-1-15,1 1 2 16,-3 1-1-16,-2 0 2 15,1-2 0-15,-5-3-3 16,1 0 1-16,-1-3-1 16,-1-1-1-16,3-4 1 0,-5 0 1 15,2-1 0-15,0-3-1 16,-2 3 1-16,3-5-1 16,-2-1 0-16,-1 4 2 15,0-4-1-15,0 1 1 16,1 0-1-16,2-1 0 15,-4-2-1-15,1 1 1 16,0-3 0-16,-2 0-2 0,-1-1 1 16,0 3 0-16,3-3 2 15,-5 1-3-15,0 3 0 16,1 0 3-16,-3 2 0 0,-1 2 0 16,1-1-3-16,0 4 2 15,-3-1-1-15,2 0 2 16,-2 0-5-16,0 5 1 15,0-5 2-15,0 2-1 16,-2 0 1-16,-4 0 5 0,2 2-1 16,-3 2-2-16,2-2 3 15,-2 4-1-15,-2-1-3 16,-2 4 0-16,2 0-1 16,-4 2-1-16,-2 0 2 15,-5 3-3-15,-1-1-1 0,-1 3 2 16,-4 1 1-16,-2 1 1 15,-5 0-2-15,-1 0 0 16,-1 0 1-16,-6 3-2 16,2 2-6-16,-3 2-9 15,-6 0 6-15,2 0 5 16,-6 1 3-16,-1-1 4 0,-1 2 0 16,1-2 0-16,-3 0-1 15,-1 0 1-15,-1-2-1 16,1 1 0-16,-3-1 0 15,1-1 0-15,-2-1 1 16,1-1-1-16,2 0-1 0,-5-2 3 16,2 0-1-16,4 0 2 15,-1 0 3-15,2-2-1 16,-1-3 0-16,5 1-1 16,0-1-3-16,-2-1-1 15,0 1 1-15,4-2-1 16,-4 2 0-16,1-2 0 0,2-1 0 15,0 1 1-15,1 0-1 16,4 0 0-16,-2-4-1 16,4 3 1-16,0-2-1 15,3 0-8-15,0 1-6 0,-2 0 8 16,-4-2 5-16,6 3 3 16,-7 2-1-16,0 1 1 15,1 1-2-15,-2 1 0 16,1 0 1-16,1 2 1 15,2 1-1-15,0 0 0 16,-3 0-1-16,2 0 2 0,0 0-1 16,-1 1 0-16,3 5 0 15,-4 1 0-15,4 2-1 16,0 2 1-16,3 0-2 16,4-1 2-16,1 1 0 15,1-2-1-15,6 2 2 0,1 0-1 16,3-1 1-16,3 1-1 15,-1 0 0-15,4 2 0 16,0 2-1-16,4 1 1 16,0 0-1-16,-1 2 1 15,5 1-1-15,-2 3-2 0,3-1 3 16,-1 4-3-16,2 0 6 16,0 4-3-16,0 3 0 15,3 4 1-15,1-2-1 16,0 5 3-16,1 0-3 15,-2 2 2-15,3-2-2 0,-1 6 3 16,3-4-3-16,1 4 1 16,0 1-2-16,5 1 1 15,8 0 1-15,4 3 1 16,3 2-2-16,4 4 2 16,1 8-3-16,1 3-14 0,-6 5-36 15,-7 1-98-15</inkml:trace>
  <inkml:trace contextRef="#ctx0" brushRef="#br0" timeOffset="38264.276">17105 13798 250 0,'-4'0'23'15,"3"-5"-8"-15,1 2-13 16,0 1-2-16,0 2-2 0,0-2 1 16,0-2 1-16,0 2 2 15,-2 1-2-15,2-1 0 16,0 0 2-16,0-1-1 15,0-1-2-15,7 1 9 16,2 1 2-16,4-3-20 0,3-3 21 16,2 1-14-16,3-2 8 15,0 0-1-15,-2 0 8 16,1-4-4-16,-5 5 5 16,2-1-1-16,-3 2 6 15,-3 1-15-15,2 3-4 0,-3 3 0 16,-2 0-16-16,-3 14-18 15,-3 2-9-15,-2 7-23 16,-4 7 8-16,-12 3-9 16</inkml:trace>
  <inkml:trace contextRef="#ctx0" brushRef="#br0" timeOffset="39873.5845">15908 9598 358 0,'-3'-5'13'0,"1"-16"15"15,4-1-14-15,24-7-11 16,9-4 2-16,18-2-22 15,8-4-14-15,0-6-65 0</inkml:trace>
  <inkml:trace contextRef="#ctx0" brushRef="#br0" timeOffset="52076.2343">15801 9535 282 0,'-3'-9'44'16,"0"-3"-7"-16,1 5-4 15,2-2-17-15,0 1-3 16,0 1-9-16,8-4-4 0,7 0 0 16,6-4 0-16,6-3-2 15,11-3 7-15,7-2-16 16,3-1-36-16,6-10-23 16,-1-2-50-16</inkml:trace>
  <inkml:trace contextRef="#ctx0" brushRef="#br0" timeOffset="53654.2833">17179 13909 220 0,'12'-6'54'0,"1"-4"-31"16,5-3-22-16,4 1-7 0,3 1 16 15,0 1-9-15,3-1 0 16,3 4-4-16,-3-2-30 16,-2-2-67-16</inkml:trace>
  <inkml:trace contextRef="#ctx0" brushRef="#br0" timeOffset="54982.266">15959 12043 217 0,'0'1'17'0,"0"-1"-16"16,0 0 0-16,2 0-1 15,6 0 6-15,2 0-3 16,3 0-1-16,-2 0 2 16,5 0-1-16,0 0-1 0,2 0 4 15,4 0 4-15,1 0-6 16,4 0-2-16,2 0-1 15,3 0-1-15,4 0 3 16,1-1-3-16,3-1-3 16,-3 2 8-16,7-3-4 15,-1 3 0-15,0-3-1 0,3 1 0 16,3 1-1-16,-1-3 2 16,5 1-2-16,3 0 2 15,1-1 0-15,2 1 0 16,4-2-1-16,4-1 0 15,1 2 0-15,-2 1-1 16,2-1 3-16,1 2-2 0,-1 1-1 16,0-1 0-16,-2 2-2 15,4-2-4-15,-1 1 5 16,-1-1 1-16,0-2 1 16,0 3-1-16,1-1 0 15,1-2 1-15,-4 2 1 0,2 0-1 16,0 0-1-16,1 1 5 15,-3 0-3-15,-1-2 1 16,-2 2-2-16,-4-3 5 16,-1 2 1-16,-5-1 3 15,-1-1 1-15,1 1-5 0,-4 0-1 16,-2 2-1-16,-2 1 0 16,-3 0-3-16,-5 0 0 15,-8 0 1-15,-4 9-9 16,-11-2-39-16,-14-2-73 15</inkml:trace>
  <inkml:trace contextRef="#ctx0" brushRef="#br0" timeOffset="57153.9881">16531 11964 177 0,'-5'0'5'0,"3"-8"31"0,-3 1 13 16,5 1-13-16,0 1-15 16,0 0-11-16,0 1-8 15,7 1-2-15,0-1 4 16,1 2-3-16,5 0-3 0,1 2-3 16,3-2-3-16,0 2 5 15,2 0-5-15,-4 0 0 16,5 0-1-16,2 0 3 15,-1 0 5-15,4 0 3 16,1 2-17-16,3 0 20 16,-1 0-3-16,6-2 0 0,4 2-2 15,3-2 1-15,8 2-1 16,0-2 1-16,4 2-4 16,4-2 2-16,3 1-2 15,-1-1-1-15,0 3 3 16,1-2 0-16,3 1-2 0,1-1-2 15,1 3 7-15,1-3 0 16,5 1-2-16,0-1 1 16,2 2-9-16,2-3 3 15,-2 2-9-15,0-2 12 16,1 0-1-16,-4 0 0 16,0 0 9-16,-3 0-6 0,-4 0 1 15,-5 0 0-15,0 0 0 16,-6 0-2-16,-1 2 2 15,-5 3-1-15,-2 3 1 16,-2-2-1-16,-2 7-14 16,-10-5-39-16,-1 1-62 0</inkml:trace>
  <inkml:trace contextRef="#ctx0" brushRef="#br0" timeOffset="59638.5147">17148 13863 143 0,'-6'-2'63'0,"-2"-7"-38"16,1 2-3-16,1 0 8 0,5-1-6 16,-3 1-6-16,2 0-2 15,1 2-7-15,-1-1-4 16,0 3-2-16,0-1-3 15,2 4 0-15,0-3 1 16,0 3-6-16,0-2-6 0,2 0 6 16,7 1 3-16,-2-1 4 15,3 2-2-15,3-4-7 16,1-1 11-16,5 1-5 16,-4-1 2-16,4 0-2 15,-5 1 6-15,2 1-4 16,-4-2 1-16,0 5-2 0,-7-1 0 15,0 1-1-15,-1 0-6 16,-4 0-8-16,0 7 3 16,-4 2 20-16,-10 3-8 15,0 1 1-15,-7-1-6 16,6-1 1-16,1 0 7 0,2-6 10 16,5 1-2-16,4-3-6 15,0 1-6-15,3-1-3 16,0 4-13-16,1-3-3 15,11 0-12-15,2-2-18 16,1-2-17-16</inkml:trace>
  <inkml:trace contextRef="#ctx0" brushRef="#br0" timeOffset="66716.3025">20595 13178 204 0,'-14'-10'14'0,"4"-3"-3"0,1 2 15 16,1 0-3-16,3 0 5 16,0 1-8-16,0-2 0 15,3 2-5-15,-2 0-3 16,4 2-6-16,0 1-4 16,0 2-2-16,0 2-1 0,9 1-5 15,5 2 0-15,6 0 9 16,5 0-1-16,9 0-1 15,4 0 1-15,4 3-3 16,4 1 1-16,5-1-1 16,3-1-2-16,1 0 2 15,8-2 3-15,1 0-5 16,3 0-6-16,5 0 4 0,-2 0-1 16,-1 0 2-16,2 0 4 15,-3 0 1-15,-5 0 0 16,-4 0-1-16,-3 0 0 15,-8 0-2-15,-4 3 4 0,-7 2-1 16,-8-4 0-16,-4 1-1 16,-7 1 0-16,-5-1 0 15,-3 3 0-15,-3 1-2 16,-5-1-4-16,-2 4-11 16,0 0-14-16,-7 2 3 0,-7-1-22 15,-6 3 3-15,-4-4-32 16</inkml:trace>
  <inkml:trace contextRef="#ctx0" brushRef="#br0" timeOffset="67060.0526">20503 13153 202 0,'-4'-11'12'16,"4"1"0"-16,18-3 2 15,7 2-11-15,7 0 8 16,8 1-3-16,2 0 8 15,4 2-5-15,3 1-3 16,-1 3-8-16,2 1 1 16,-1 3-2-16,-1 0-1 0,3 0-10 15,-7 7-15-15,-8 0-31 16,-6 1-24-16</inkml:trace>
  <inkml:trace contextRef="#ctx0" brushRef="#br0" timeOffset="69200.7268">24254 14079 59 0,'7'1'56'0,"0"1"-31"0,4-2-20 15,2 2-2-15,4 1-2 16,2-1-1-16,2 2-4 16,2-2 2-16,1-1 1 15,1 3 1-15,2-4 2 16,5 2 4-16,-1-2 0 0,11 0 3 16,6 0-5-16,6 0-2 15,7 0-1-15,3 0 1 16,3 0-2-16,2 0 0 15,1-2 1-15,-1-2 5 16,1 1 13-16,-2-1 10 0,3 2-13 16,4 1-8-16,1-1-3 15,9 0-3-15,1 2 0 16,10-2 0-16,-5 1-2 16,4 1 1-16,0-4 4 15,0 2 3-15,0 0 4 16,-1 0-5-16,1 1-2 0,3 1-3 15,-5-2-1-15,4 2 0 16,0 0-1-16,-1 0 1 16,1-3-2-16,0 3 1 15,2-4 1-15,-1 2 1 0,-2 0-4 16,-2-1 2-16,1 3-1 16,-2 0 0-16,-1-2-3 15,-4 0 4-15,-2 1-2 16,-6-1 3-16,0-2 0 15,-9 4 0-15,-1-4 1 0,-7 4 8 16,-4 0-4-16,-3 0-3 16,-7 0-2-16,-5 4-2 15,-3 5-1-15,-6 0-15 16,-9 5-20-16,-5-1-14 16,-8-4-21-16</inkml:trace>
  <inkml:trace contextRef="#ctx0" brushRef="#br0" timeOffset="70216.3896">15949 13827 159 0,'0'-4'25'0,"2"-1"-17"16,5 2-6-16,0 1-7 0,4-2-10 16,6 2 2-16,2-3-16 15,3-2-52-15</inkml:trace>
  <inkml:trace contextRef="#ctx0" brushRef="#br0" timeOffset="74919.3394">17333 13863 190 0,'-3'0'27'0,"-1"0"-4"16,3 0-21-16,-2 0 0 15,0-2-2-15,1 2-1 16,-3-2-19-16,-1 2 6 16,-2 0 0-16,0 0-2 15,-1 0-18-15,2 0-37 16</inkml:trace>
  <inkml:trace contextRef="#ctx0" brushRef="#br0" timeOffset="75138.0373">17172 13913 157 0,'21'-13'25'0,"3"3"8"15,3-5-25-15,1 6-8 0,-1 0-20 16,0 2-1-16,-4 0-32 16</inkml:trace>
  <inkml:trace contextRef="#ctx0" brushRef="#br0" timeOffset="76684.8443">5938 13840 220 0,'0'0'50'0,"0"0"-7"16,0 0-24-16,0 0-11 15,0 0-7-15,2 0-2 0,1 0 1 16,1 0 2-16,1 0-1 16,5 0-1-16,-2 0-2 15,3 0-7-15,4 0-13 16,0 0-1-16,0 0 7 15,1-4 3-15,0-3 11 16,-2 0 7-16,1-4 2 0,-1 2-7 16,-1 0 13-16,-2 2-9 15,-1-2-2-15,-3 0-5 16,-7 0-83-16,-2-9-112 16</inkml:trace>
  <inkml:trace contextRef="#ctx0" brushRef="#br0" timeOffset="79575.2182">16726 14050 45 0,'5'0'22'0,"-3"-2"-9"16,-2 2 1-16,0 0 17 0,0-1 6 16,2-1-11-16,0-2-14 15,2 2 12-15,1-1-12 16,1-1 2-16,0-1 0 15,1 3 3-15,3-2-6 16,1 1-5-16,-1 1-5 16,5 0 0-16,0-1-1 15,9-1 1-15,5 0-1 0,5-1 1 16,10 0-1-16,3-6-1 16,4-3-56-16,-1-6-63 15</inkml:trace>
  <inkml:trace contextRef="#ctx0" brushRef="#br0" timeOffset="80075.168">16875 14080 89 0,'7'-1'119'0,"5"-10"-76"15,7 0-35-15,4 2-3 16,11-3-25-16,4-3-28 16,4-3-37-16</inkml:trace>
  <inkml:trace contextRef="#ctx0" brushRef="#br0" timeOffset="85090.5674">20176 8870 66 0,'7'-3'24'15,"-1"-1"-2"-15,1 1-6 16,0-1 1-16,1 0-5 15,2 1 2-15,1-1 18 16,-1 2-20-16,5-1-5 0,-3 0-5 16,5 1 0-16,-2-2-2 15,4 0 1-15,0 2 0 16,1-3-3-16,0 2 7 16,1-1-5-16,-1 2 3 15,2-1-2-15,0 1 1 16,4-2 6-16,-1 1 0 0,2 1-2 15,-2 0-3-15,1 0 0 16,1-1 1-16,-1 3 3 16,-1-2 4-16,2 1 0 15,-1-1 2-15,1 0-4 16,0-2 1-16,0 0-5 16,1 3-1-16,-3-1-1 0,0 2-2 15,-1 0 1-15,-1 0-2 16,-2 0 1-16,1 0 1 15,0 3 0-15,-1 3 1 16,1-2-2-16,3-1 0 0,0 1 1 16,1-3-2-16,0-1 1 15,2 2 0-15,5-2 0 16,-3 0 0-16,1 0-1 16,4 0 2-16,-1 0-2 15,0-2 0-15,-2-3 1 0,4 0-1 16,-4-1 1-16,2 1-1 15,0-2 1-15,0 0 1 16,0 2-1-16,1-3 0 16,1 1-1-16,-2 4 0 15,3-3 0-15,-1 1-1 0,-2 3 1 16,0 0-1-16,-5 2-1 16,-2 0-16-16,-12 2-21 15,-12 0-111-15</inkml:trace>
  <inkml:trace contextRef="#ctx0" brushRef="#br0" timeOffset="88059.0871">26425 9572 115 0,'0'0'34'16,"0"-3"-5"-16,0 0-9 15,0-1 8-15,0 2-11 16,0-1-10-16,0 3-7 15,2-2 4-15,1 2-1 16,0-2-2-16,-1 2 0 0,4 0-1 16,1 0 0-16,2 0 2 15,3-3 1-15,5-1 2 16,1-2-1-16,3 1 4 16,4-4 0-16,2 1-4 0,6-5 0 15,1-2-4-15,3 1 3 16,3-1 0-16,3-3 3 15,-4 0-1-15,2 3 1 16,-6-1-2-16,-2 2 2 16,-3 2 0-16,-1 0 9 15,-4 0-3-15,-2 2-5 0,-1 2-2 16,-4 1-2-16,-4 2-2 16,-4 4-1-16,-3-1-1 15,-6 2-11-15,-1 0-38 16,0 0 6-16,-11 7 29 15,-1 4-19-15,-8-1-1 0,1 2-1 16,-5 3 3-16,-5-1 2 16,-1 2-1-16,-3 2 11 15,3 2 15-15,-2 1 5 16,1-1 1-16,0 1-20 16</inkml:trace>
  <inkml:trace contextRef="#ctx0" brushRef="#br0" timeOffset="88246.5755">26564 9618 47 0,'-21'3'46'16,"5"2"-12"-16,4-3-5 16,6 0-6-16,3-2-9 15,3 0-6-15,0 0 23 0,9 0-1 16,5 0-20-16,6-9-7 16,7 0-2-16,7-7 2 15,0-4-3-15,5-3-10 16,-1 0-38-16,-2-4-12 15,-4-1-101-15</inkml:trace>
  <inkml:trace contextRef="#ctx0" brushRef="#br0" timeOffset="92496.6085">16186 9400 247 0,'0'-7'12'0,"0"-2"15"15,0 3-8-15,0 3-6 16,0-3-7-16,0 3-4 16,0-2-1-16,0-3-1 0,0-2-1 15,9-4-2-15,10-9-9 16,8-2-2-16,13-10-5 15,5-11-21-15,5-7-57 16</inkml:trace>
  <inkml:trace contextRef="#ctx0" brushRef="#br0" timeOffset="96355.9167">26584 9639 36 0,'0'0'20'16,"0"-2"-14"-16,2-3-1 16,2 1-1-16,2-2 0 15,-1 3-2-15,0 2 4 16,0-4 0-16,-1 4 1 0,-1-3 1 16,4 3-2-16,-4-1 0 15,-1 0-3-15,0 2 2 16,-1 0-1-16,1 0 0 15,-2 0-1-15,2 0 3 16,-2 0 5-16,0-2 14 16,2 2-9-16,-2-1 1 0,0 1 0 15,0-2 2-15,0 2-8 16,0-2-4-16,0 2-1 16,0-2-2-16,0 2-1 15,0-1-3-15,0 1 9 16,0-3-8-16,-4 3 1 0,2-1 0 15,1-1 0-15,-3 2 2 16,2 0-3-16,1 0 0 16,-2 0-2-16,3 0 1 15,-2 0 1-15,0 0-1 16,2 0 1-16,0 0-1 16,0 0-1-16,0 0 0 0,0 0-19 15,0 0-17-15,0 0 0 16,0 3-27-16,-3 0-16 15</inkml:trace>
  <inkml:trace contextRef="#ctx0" brushRef="#br0" timeOffset="97433.9147">19161 11841 210 0,'-9'0'10'0,"2"-3"-1"16,4-3 10-16,-1 0-3 16,2 1-3-16,2-1-8 0,0-1-1 15,0 0-4-15,9-4-1 16,2 0 5-16,6-4-4 16,0-5 1-16,3-3-4 15,4-4 4-15,-2-5 0 0,2-2 3 16,-1 0-7-1,-2 0 3-15,-1 4 5 0,0 5-3 16,-4 3-2-16,-1 4-5 16,-3 10-15-16,0 0-21 15,-7 8-11-15,-4 0 5 16,-1 10-85-16</inkml:trace>
  <inkml:trace contextRef="#ctx0" brushRef="#br0" timeOffset="97574.5342">19268 11835 202 0,'-5'1'8'0,"-7"16"2"0,12-21 58 16,3-21-44-16,16-16-11 15,11-10-12-15,11-16 6 16,8-11-15-16,7-8-81 16,2-6-45-16</inkml:trace>
  <inkml:trace contextRef="#ctx0" brushRef="#br0" timeOffset="108746.8898">22032 8793 135 0,'0'0'23'0,"0"-3"-7"16,0-2 1-16,0-3-10 16,0 3-1-16,6 0 11 0,0-1-10 15,1 1 1-15,1-2 4 16,5 0-7-16,0-2-3 15,5 0 0-15,6 0-2 16,-2-2 1-16,5-1 0 16,-2-4 1-16,3 3-1 0,-5-5-1 15,-2 4 0-15,-3 0 0 16,-2 3 0-16,-3 4 0 16,-2 1-12-16,-6 3-27 15,-2 3-4-15,-3 0 10 16,0 0-6-16,-1 7 9 0,-8 4-11 15</inkml:trace>
  <inkml:trace contextRef="#ctx0" brushRef="#br0" timeOffset="109012.4981">22147 8756 3 0,'-17'13'25'0,"-3"1"-3"0,3 0-4 15,5-1-7-15,3-4 0 16,1-3-1-16,3 0-3 15,5-2-4-15,0-2-1 16,4-2-2-16,7 0 0 16,3-6 5-16,6-5 1 0,5-3-3 15,-2-4 0-15,2-1 0 16,-3 0 11-16,-2 2 12 16,-4-1-5-16,-1 4 0 15,-5 3 3-15,-1 0-17 16,1 6-5-16,-5 1-1 0,-2 4-5 15,-3 0-42-15,0 4-3 16,0 3 0-16,-7 2-51 16</inkml:trace>
  <inkml:trace contextRef="#ctx0" brushRef="#br0" timeOffset="112793.5105">16786 9184 132 0,'5'0'18'0,"-2"0"17"0,-1 0-9 16,0 0 13-16,-2 0-1 16,1 0-11-16,6 0-3 15,0 0-12-15,1-3-8 16,7-1-2-16,3 1 0 16,3-3-1-16,6 2-1 0,2-3 1 15,4-1-2-15,1-2-2 16,0-2 0-16,1-1-3 15,5-1 6-15,1-4 0 16,4 0 0-16,0-1 1 16,2-1 0-16,1 1 5 0,0-1 2 15,3 2 2-15,-7 0-4 16,0 2 0-16,-3 4-1 16,-7 0-4-16,-2 2 0 15,-6 3 0-15,-4 4 1 16,-7 0-2-16,0 1 0 0,-8 2 0 15,-4 0-16-15,1 0-14 16,-4 0 5-16,0 5-13 16,0 2-12-16,-10 0-2 15,-4-1-23-15</inkml:trace>
  <inkml:trace contextRef="#ctx0" brushRef="#br0" timeOffset="113168.4966">17010 9236 171 0,'-2'0'58'0,"-2"0"-2"16,4-4-36-16,0-3-7 16,4 1-16-16,7-2 13 15,3-3-10-15,6 0-1 16,1-4 4-16,6-2-3 0,4 0 1 16,1-1 2-16,7 0 1 15,0-2 4-15,0 0-5 16,-1 5 0-16,0-3-3 15,0 2 1-15,-3 3-1 16,-4 3 0-16,-2 0 0 16,-8 3-3-16,-1 4-25 0,-6 3-45 15,-5-4-27-15</inkml:trace>
  <inkml:trace contextRef="#ctx0" brushRef="#br0" timeOffset="115152.714">20430 8895 206 0,'-5'-8'26'0,"0"-5"12"16,2 2-25-16,-1 2 1 16,1 0-8-16,-3 2 1 15,4 0-1-15,-4 0-2 16,5 2-1-16,-3-1 0 15,2 3 1-15,1 1 1 0,1 0 2 16,0 2 0-16,0 0-10 16,0 0 2-16,1 0-4 15,6 2 5-15,-1 1 1 16,3 5-1-16,-2 0 0 16,0 2 0-16,3 0 0 0,-5 1 4 15,2 1-2-15,-2-1-1 16,-1 5-1-16,-3-3 1 15,-1 1 0-15,0 2-2 16,0 0 5-16,0 3-3 16,0 1 0-16,0-2-1 15,0 3 1-15,0-1 4 0,4 1-2 16,-2 1 1-16,-1-1-2 16,-1 4 0-16,0-4 0 15,0 3-1-15,0-5 0 16,0 3 0-16,0-1 0 15,-1-2 0-15,-1 1 0 0,-2 2-1 16,3-1 1-16,1 0-1 16,0 2-1-16,0-1 3 15,0-1 1-15,0 0 0 16,0 2-1-16,0-3-1 16,0 2 0-16,1 1 0 0,-1-1 0 15,0-1-1-15,0 1 2 16,0 0-2-16,0 0 0 15,0 1 1-15,0-1-1 16,0 3 1-16,-1 0-1 16,-4 0 0-16,-1 0 0 0,-1 1 0 15,1 1 1-15,-3 1 1 16,3 3-2-16,-3-2 0 16,1 1 0-16,-3 0 1 15,1 2-1-15,-3 4 0 16,1 2 0-16,-3-3 0 0,-3 6 1 15,0-1-1-15,1 1 0 16,-2-2 0-16,2 2 1 16,-7-2-1-16,3 2 0 15,0-4 1-15,1 5-1 16,-2 1 0-16,0-1 0 0,1 3 1 16,-3 1-1-16,1 1 1 15,-2 2-1-15,-3 1 0 16,0 0 0-16,0 1 2 15,-1 3-1-15,0-2-1 16,0-2 1-16,1 2-1 16,-1-2 0-16,2 2 0 0,-2-1 0 15,0 1 0-15,2 2 0 16,-2 1 1-16,-1-2-4 16,-1 1 3-16,1 1 1 15,-4-3-1-15,3 1 0 16,1-3 1-16,-1 2-2 0,1-4 1 15,1-4 1-15,0 1-2 16,0-3 2-16,1 0-1 16,-2-1 0-16,-1 2-1 15,1-3 2-15,-1 2-2 16,-4-1 2-16,3 0 0 0,-2-2 0 16,0-2 0-16,2 1 0 15,-1-3-1-15,5 2 1 16,-3-4 1-16,6-3-2 15,2-3 1-15,3-2-1 0,0-3 3 16,6-4 2-16,-3 0-1 16,5-4 1-16,-3 0-1 15,3-2 0-15,0 1-2 16,-1-2-2-16,2-1 1 16,1 0 0-16,0-2-2 15,2 0 3-15,-1-2-2 16,-1 2-1-16,0-5-3 0,1 1-4 15,-1-4-5-15,-2 0-12 16,2 0-31-16,-2-9-58 16,2-3-114-16</inkml:trace>
  <inkml:trace contextRef="#ctx0" brushRef="#br0" timeOffset="115605.8182">18618 12511 255 0,'1'-4'46'16,"-1"-1"-22"-16,0 1-9 16,0 0-4-16,0 3 4 15,0 1 0-15,0-2-3 0,0 2-2 16,0 0-3-16,0 0-2 15,0-2-2-15,0 2-2 16,-6 0-2-16,1 0 2 16,-2 0-2-16,-2 5-1 0,-2 5 4 15,2 0-2-15,-1 5 0 16,-2 2-2-16,0 3 1 16,0 5 1-16,2 0-1 15,0 2 1-15,1-3-1 16,0 5 1-16,0-2 0 15,2 0-1-15,2-2 0 16,0 1-1-16,5 0 0 0,0-5 1 16,0-2-1-16,8-1 0 15,4-5 1-15,5-4 1 16,4-6 2-16,4-3 0 16,4 0 2-16,5 0 1 0,5-7-4 15,1 0 0-15,-2 0-7 16,3-4-46-16,-7-2-80 15</inkml:trace>
  <inkml:trace contextRef="#ctx0" brushRef="#br0" timeOffset="117808.7948">17100 9671 268 0,'-11'0'23'15,"1"0"-9"-15,2 0-13 16,3-4 0-16,-1 4 1 15,3 0-2-15,-2 0 0 0,-2 0-2 16,2 0 2-16,2 0-3 16,-1 2 0-16,4-2 0 15,2 0-17-15,15-2 44 16,4-12-1-16,11-4-2 16,5-5-12-16,3-6-1 15,1-1-7-15,3-2 3 0,-1 0-2 16,-4 1 2-16,-5 5-2 15,-2 1-1-15,-5 7-1 16,-6 5 1-16,-9 6-1 16,-4 6-13-16,-8 1-21 0,-7 12-33 15,-15 9 21-15,-12 8 4 16,-15 7-38-16</inkml:trace>
  <inkml:trace contextRef="#ctx0" brushRef="#br0" timeOffset="117933.7639">16935 9682 139 0,'-11'14'56'0,"-34"-2"39"0,45-12 3 16,17-7-24-16,25-11-71 16,24-10-6-16,16-6-6 15,20-5-6-15,8-8-42 16,0-8-65-16</inkml:trace>
  <inkml:trace contextRef="#ctx0" brushRef="#br0" timeOffset="122433.6503">20027 9029 182 0,'9'0'36'15,"0"0"-25"-15,0-2-9 0,4 0 3 16,-5-1 1-16,6 3 9 15,3-2-12-15,-5 0 2 16,5 2 2-16,2 0 2 16,3-1 2-16,1 1 0 0,3-2-1 15,4 0 1-15,1 0-4 16,1 2-3-16,2-1 3 16,-2-3-2-16,2 2-1 15,2 0 3-15,1-1-2 16,5-1-3-16,1-1-1 15,1 1 3-15,2 2-3 0,5-1-1 16,0-1 1-16,1 2-1 16,3 1 0-16,0-1 0 15,5-2 1-15,-2 4-1 16,0-1 0-16,1-1 0 16,4 0 1-16,-6 0-1 0,3 1 0 15,-3-3 0-15,1 2 1 16,1-2 0-16,-1 1 2 15,1-1-1-15,1-1 1 16,1-2-1-16,-1 1 0 16,1-1 3-16,-2 2-2 0,-1-1-2 15,-4 1 0 1,-8 0 0-16,-1 0 1 0,-9 0 0 16,-4-1 2-16,-1 0 1 15,-6 3 1-15,-1 0-1 16,-2-1-3-16,0 2-1 0,-3 0-1 15,-4 1 1-15,-2-1-1 16,-4 0 2-16,-4 2-2 16,-1-2 0-16,-2 0 2 15,-2 0-1-15,1 1 1 16,-1-3 2-16,0 1-1 0,0-2 0 16,2-3-3-16,0 1 0 15,1-4 1-15,2 0-1 16,2-1 0-16,-2-2 0 15,0-2 0-15,3 0-1 16,-1 0 2-16,-2-2 0 0,0 0-1 16,1-2 0-16,-3 3 0 15,3-3 0-15,0-3 0 16,-1 1 0-16,-2-1 0 16,2-2 1-16,1 0-2 15,-2 2 1-15,-2 2 0 16,0-3 0-16,-2 3 1 0,0 1-1 15,0-1-2-15,-4 1 1 16,-4 1 0-16,-2-1-1 16,-1-2 2-16,-4 3 0 15,2 1 0-15,-8-2 0 16,0 3-1-16,-2-1-1 0,-6-2 1 16,-1 0-3-16,-7 1 3 15,1-2-2-15,-1-4 3 16,-3 1 0-16,0-2 0 15,-2 2-6-15,-3-1 2 16,-6 3 3-16,3 4 1 0,-9 2-2 16,-1 0 1-16,-3 8 2 15,-2-2-2-15,-6 4 0 16,1 2-1-16,-3 3-1 16,-2 1 0-16,-5 0-6 15,-3 0 6-15,-1 5 2 0,-1 3 1 16,0 2 0-16,1 2-1 15,1-2 1-15,6 2 1 16,1 2-1-16,4 1 0 16,4 0 0-16,3 5 1 15,-2 0-2-15,6 1 2 16,-2 0-1-16,2 3-1 0,-1 1 2 16,4 1-2-16,2 3 0 15,5-2 2-15,0 3-1 16,3 2-1-16,2 4 1 15,5-2 0-15,-1 0-1 16,4 1 1-16,0 1 0 0,4-4 0 16,-1 0 0-16,1 0 0 15,3-1 0-15,4-3-1 16,2-1 2-16,7 0-1 16,5-4-1-16,6-2-2 15,5 1 0-15,4-1-2 0,11-1 5 16,9 1 2-16,6-3-2 15,10 2 1-15,3-3 1 16,3 0-1-16,9-3 1 16,-3 0-2-16,-2-2-1 15,4 3-7-15,-4 0-13 16,-2 0-16-16,-1 0-24 0,-2-1-55 16</inkml:trace>
  <inkml:trace contextRef="#ctx0" brushRef="#br0" timeOffset="124574.123">20038 9024 96 0,'0'-4'15'16,"2"-5"-1"-16,-1 4 0 15,-1-1-3-15,2 1 2 0,-2 0-1 16,2-3 19-16,-2 3-16 16,0 0 4-16,0 0-4 15,0 1-5-15,-4 2-7 16,-4 1-2-16,0 1-12 16,-4 0-5-16,-2 0-5 0,-3 5-13 15,-3 0 16-15,-4 2 10 16,2 2 4-16,-7 0 3 15,-2 0 1-15,-3 2 1 16,-4 3-1-16,-5-1 1 16,-1 5-1-16,-7-1 0 15,-1 1 0-15,-6 1 0 16,-1 3 0-16,-2-2 3 0,-4-1 2 16,-3 2-2-16,0-1-1 15,-5 0 1-15,-3 0-3 16,-1-1 1-16,0 0-1 15,-2 0 1-15,1-1-1 0,3-3 6 16,-2 3 23-16,-3 0-16 16,5-2-5-16,-4 4 0 15,-1 0-5-15,-3-3 1 16,4 3-2-16,2-1 3 16,3 1 0-16,4-1 3 0,3-1-1 15,6 0-5-15,4-2 0 16,4 2-2-16,4-2 1 15,1-2-1-15,6-1 0 16,3-1 0-16,3-1-3 16,5-2-6-16,1 0-2 15,6-2-5-15,1 0-18 0,5 0 8 16,5-3 4-16,3-3-20 16,1-1-26-16</inkml:trace>
  <inkml:trace contextRef="#ctx0" brushRef="#br0" timeOffset="125558.4319">17498 9446 176 0,'0'0'33'0,"-5"0"-37"16,-5 0-27-16,-4 5 19 16,4 5-8-16,-3 0-5 15,-1 1 8-15,0 1 7 16,-1 1 7-16,1-2 2 0,-1-1 2 15,1 1 0-15,0 0 8 16,1-3 7-16,0 2 7 16,3 0-5-16,-1-1-5 15,2 2-6-15,0-1-3 16,0 0-1-16,4-2-1 16,-1-1 2-16,2 0-2 0,1-1 17 15,1-4-13-15,1 1-2 16,1 1 5-16,-2-1-2 15,0-1-1-15,2 1-3 16,-2-3 1-16,1 4-1 0,1-4 4 16,0 4-5-16,0-4 3 15,0 4-2-15,0-3 1 16,0 1-3-16,-2 2 1 16,2-3 0-16,0 3-1 15,-2-1-1-15,0 1 1 0,2 0-1 16,-1-1 4-16,1-1-3 15,0 0 1-15,-2-2 5 16,2 0 15-16,0 0 5 16,0 0-12-16,0 0-10 15,0 0-2-15,0 0-3 16,0 2 0-16,0-1 0 0,0-1-1 16,0 4 1-16,2-1 1 15,1-1-1-15,1 2-1 16,-3-3-3-16,1 2 3 15,-2-2 0-15,0 1 2 16,2 0-2-16,-2 0 1 0,0-1 1 16,0 1-1-16,0 2 0 15,0-1 0-15,0 0-1 16,0 2 2-16,0 0 0 16,0-2-2-16,-2 1 2 15,2 1-2-15,-2-3 1 0,2 2 1 16,0-1-2-16,0-1 1 15,0-2 0-15,0 2 0 16,6-2-1-16,-1 0 3 16,3 0 2-16,-1 0 7 15,1 0-5-15,3 0-1 0,-2 0-3 16,4 0-1-16,0 0 0 16,-3 0-1-16,1 0 0 15,0 0 0-15,-2 0 0 16,-2 0 0-16,-4 0 0 15,1 2 1-15,-3-1-3 0,4 1 3 16,-3 2-2-16,1 2-13 16,1 2-13-16,1-1-22 15,0 2-8-15,-3 0-27 16,-1-4-7-16</inkml:trace>
  <inkml:trace contextRef="#ctx0" brushRef="#br0" timeOffset="127152.0615">17388 9568 37 0,'-2'4'17'0,"-3"2"-5"15,4-2-10-15,1-1-2 0,0 1-1 16,0 0 5-16,0-4 11 15,0 3 4-15,0-3 8 16,0 0-7-16,0 0 0 16,0 0 15-16,0 0-21 15,0 0-12-15,0 2-2 0,0 0-1 16,0-1 7-16,0 1-6 16,-6 3-5-16,-1-1-20 15,0 2 18-15,-2-3-7 16,-2 2 3-16,3 1 8 0,-5-1 2 15,2 0 1-15,1-1 1 16,-5 1 1-16,3-1-2 16,-3-4-37-16,3 0-91 15</inkml:trace>
  <inkml:trace contextRef="#ctx0" brushRef="#br0" timeOffset="127652.043">17204 9712 174 0,'0'1'29'0,"0"-1"-67"16,0 0-98-16</inkml:trace>
  <inkml:trace contextRef="#ctx0" brushRef="#br0" timeOffset="127855.1715">17182 9735 309 0,'0'0'-4'16,"0"0"9"-16,0 0-5 15,2 0-55-15,9-3-18 0,4-3 7 16,0-1-50-16</inkml:trace>
  <inkml:trace contextRef="#ctx0" brushRef="#br0" timeOffset="129308.1549">17298 9622 166 0,'-2'-3'35'16,"-3"-1"-20"-16,4 2-5 15,1 1-1-15,-2 1-4 16,0 0-4-16,1 0-2 16,-1 0-1-16,0 1 2 0,0 5 0 15,1-3 0-15,-1 3-1 16,0-1 1-16,2 1 1 15,-2-1 2-15,2-1 6 16,0 1 2-16,0 2 3 16,0 0-3-16,-1 1 3 0,-1 2-7 15,-2-1 2-15,0 2-4 16,-1 1 0-16,-4 1 0 16,0-1 0-16,-2 1 2 15,-3 1-1-15,-1-3 1 16,3 1-2-16,-4 1-2 15,0-1-1-15,2 1-2 16,-1-1 3-16,-1 1-3 0,0-1 1 16,2-1-1-16,-5 1 1 15,3 1-1-15,-2-3 0 16,-4 1 1-16,1 0 0 0,0 1-1 16,-8-1-1-16,2 2 2 15,-5-1-1-15,-1 6 1 16,-2 0-1-16,-9 5-1 15,0 4 0-15,-5 1-1 16,2 3-4-16,-1 2 5 16,3 2 1-16,3 0 0 0,3 1 0 15,3 2-2-15,2-1 2 16,0 2 0-16,4 0 0 16,-1 4 0-16,1 5 0 15,1-1 0-15,2 8 0 16,1-1 0-16,5 1 0 0,1 3 0 15,2 3 0-15,2 2 0 16,1-1 0-16,3 6 0 16,-1-3 0-16,1 2 2 15,0 2-2-15,0-3 0 16,-1 0 0-16,-1 2-2 0,4-6 4 16,0 1-2-16,-4-2 0 15,6-4 0-15,-3-2 0 16,3-5 0-16,1-4 0 15,0-3 0-15,0-1 0 16,1-7 0-16,1-1 0 16,-2-2 0-16,4-4 0 0,-3 1 0 15,1-1 1-15,-1-1-1 16,4-2 0-16,-1-4 0 16,1-1 1-16,2-4-3 15,-2-2-18-15,2-1-3 16,-1-2-9-16,-3-1-2 0,1-2 4 15,-3-1-16-15,3-4 23 16,-3 1 10-16,2-4 13 16,-1 0 4-16,3 0 15 15,-3 0-8-15,2 0-5 16,-1-4 19-16,1-1-12 0,-2 1 3 16,3-1-3-16,-1-1-1 15,3-1-4-15,0 2-5 16,0-2 6-16,0 0-2 15,0 0 2-15,0 1-1 16,0 1 2-16,0 1 0 0,0 1 3 16,0 1-1-16,0-2-5 15,0 4-5-15,0 0-5 16,0 0 0-16,0 7-1 16,0 0 8-16,0 3-3 15,0-2 0-15,0-2 0 0,0-2-1 16,0-1 0-16,0-3 2 15,5 0 6-15,3-5 7 16,4-4-4-16,5-8-6 16,2-2-3-16,10-4 1 15,5-9-9-15,10-4-25 16,3-8-18-16,8-4-88 0</inkml:trace>
  <inkml:trace contextRef="#ctx0" brushRef="#br0" timeOffset="132479.8051">20345 9157 27 0,'12'0'36'16,"0"0"0"-16,2-3-6 15,-1-1-3-15,4 3-4 16,0-3-4-16,4 2 7 16,0-2-18-16,5 3-4 15,0-1-2-15,3 0 1 0,1 0-3 16,1 1 1-16,3-1-1 15,4-2 0-15,0 1 1 16,3-1-2-16,2 0 2 16,2 0 0-16,4-4-1 15,0-1 0-15,4 2 0 0,1-2 0 16,-3 2-1-16,3 0 2 16,2 0-2-16,-2 0 0 15,-4-3 1-15,2 3-1 16,-1 0 2-16,-3 0-1 15,-1 0 0-15,-3-2 1 0,0 4 1 16,-3-2 2-16,-2 1 3 16,-5 1-2-16,-3 1-2 15,-4-1-3-15,-3 3 3 16,-8 2-3-16,-4 0-2 16,-5 0-7-16,-5 0-23 15,-2 6-18-15,-5 1 25 0,-11 0 4 16,-9 0-23-16</inkml:trace>
  <inkml:trace contextRef="#ctx0" brushRef="#br0" timeOffset="132807.9408">20341 9271 183 0,'0'0'41'0,"0"-2"-27"0,4-3-2 15,13 1-14-15,10-2 9 16,11 0 0-16,16-2 1 15,9 0-3-15,7-2 3 16,13 2-1-16,5 1-4 16,2 2-1-16,-1 2-2 0,1 3 0 15,-4 0-28-15,-5 3-25 16,-13 5-71-16</inkml:trace>
  <inkml:trace contextRef="#ctx0" brushRef="#br0" timeOffset="174868.256">26720 12368 432 0,'19'-25'30'15,"-3"-4"-19"-15,0 2-8 16,-1 5 0-16,-5-3-3 0,-1 1-3 15,-7-1-25-15,-2 2 5 16,-2 2 11-16,-14-1-2 16,-4 1-5-16,-8 5-2 15,-6 0 11-15,-9 5 9 16,-6 0 1-16,-9 5 2 0,-3 3-2 16,-7 3 1-1,-5 0-2-15,-5 0 4 0,-2 0-2 16,-5 9 5-16,-6 2 3 15,-4 0-2-15,-7 7 1 16,-6 3-3-16,-8 4-1 16,-4 5 5-16,-6 4-6 15,1 6-1-15,-1 7-2 0,4 3 0 16,3 7-1-16,9 6 0 16,1 1 2-16,7 0-3 15,5 4 2-15,4 2 0 16,2-2 0-16,-1 3-1 0,7 4 2 15,1 3-2-15,7 1 2 16,4 3-3-16,5-4 2 16,4 7 0-16,6-3-1 15,9 3-1-15,0 0 2 16,8 4-2-16,2 4-6 16,9 4-8-16,7-4 3 0,5-1 2 15,4 1 4-15,6-4 6 16,8-1 0-16,0-8 0 15,6 2 3-15,13-4 4 16,8-1 3-16,9-4 0 16,13-1-1-16,10-3 1 0,11-5 0 15,9-1-3-15,9-4 0 16,8-6-3-16,4-3-3 16,11-6 0-16,6 0 1 15,5-11-7-15,13-2 4 16,6-8-3-16,10-4 7 0,7-6-7 15,6-6 3-15,3-5-6 16,3 0 8-16,3-4-1 16,-1-9-1-16,4-5 6 15,0-3-5-15,2-5 5 16,0 1-3-16,-1-6 2 0,-2-1-1 16,-3 0-3-16,-2-4 2 15,-4 2 0-15,-6 2-1 16,-1-5 0-16,-4 2 0 15,-6-1-2-15,-6 0-2 16,-2-3-2-16,-9-3 2 16,-5-1 1-16,-6-2 0 0,-8-4 4 15,-6-5-1-15,-9 1 0 16,-9-3 2-16,-13 0-1 16,-8-3 4-16,-10 0 5 15,-9 1 0-15,-8-1 0 0,-7 4 5 16,-5-2 0-16,-4 1-3 15,-7 1-5-15,-4-6-3 16,-3 3-4-16,-8-2 0 16,-3-3 0-16,0 0-4 15,-14-1 1-15,-6-1 0 16,-4 1 1-16,-11-4 1 0,-1 2-2 16,-3-1 1-16,-7 0 2 15,2 0 0-15,-7 0 1 16,-2 1-2-16,-5-3 1 15,-6 1-1-15,-7 2 1 16,0 0 0-16,-12 0 1 0,-3 3-2 16,-5 0 1-16,-9 1 0 15,-5 2-1-15,-9 3-5 16,-8 0-6-16,-5 5-3 16,-11 2 5-16,-9 7-9 0,-8 5 3 15,-14 6 2-15,-10 7 2 16,-17 6-9-16,-10 10-22 15,-18 7-46-15</inkml:trace>
  <inkml:trace contextRef="#ctx0" brushRef="#br0" timeOffset="177446.1854">4112 14920 430 0,'0'0'-3'0,"-3"-7"22"15,-2 4-13-15,3 3-5 0,2-2-2 16,0 0-2-16,6 2 2 16,9 0 0-16,5-2 0 15,7-1 1-15,6-1 0 16,9 2-1-16,2-3 2 16,7 1-1-16,1-5 0 0,7 4 0 15,3-2 0-15,4-2-3 16,2 1 6-16,7 0-3 15,3 1 0-15,2-4 1 16,4 1 0-16,6-5-1 16,4 0 1-16,6-3 0 0,3-2 0 15,4-4-2-15,5 1-1 16,-3-4-3-16,1-3-7 16,2-3 1-16,-7-3-5 15,-3-3 2-15,1-4 1 0,-3-5-8 16,-3-2 15-1,-7 0 10-15,0-5-2 0,-4-1-1 16,-5-1 0-16,-6-7-1 16,-5 0 0-16,-7-4 1 15,-5-2-1-15,-8-1-3 16,-9-2 8-16,-7 0-3 16,-5 1-2-16,-9 4 0 0,-6-2 0 15,-7 2-3-15,-7 3 1 16,-2 1 2-16,-12 0 0 15,-9 0 0-15,-6-1-1 16,-5 3 2-16,-7 1-4 16,-6-1 7-16,-7 3 0 0,-6 0-2 15,-2 5 2-15,-10 1-3 16,-3 1 1-16,-6 3 5 16,-7 2 1-16,-2-1-1 15,-7 5 0-15,-3 2 2 16,-5 3-3-16,0 6 2 15,-7 7-3-15,-4 4 5 0,-1 7-8 16,-3 3-2-16,-4 7 0 16,-4 4 1-16,1 0-1 15,-7 6 0-15,0 8 1 16,-5 5-1-16,0 9 0 0,-3 5-1 16,-8 6 2-16,0 10-1 15,3 2-2-15,0 9 2 16,-1 2 0-16,9 6 1 15,1 5-2-15,9 2 1 16,7 8 0-16,5 5-1 0,12 9-3 16,6 0-8-16,11 7-3 15,7 3 5-15,11 7 4 16,9 4 4-16,9 5 1 16,9 4 1-16,14 1-1 15,11 2 1-15,13 0-2 0,5-3 2 16,20-4-3-16,14-1-1 15,18-12 2-15,13-6 0 16,15-7 0-16,21-11 0 16,15-15 0-16,23-8 1 15,19-15-3-15,25-11 5 16,18-8 9-16,16-8-5 0,17 1-5 16,6-4-40-16,5-4-108 15</inkml:trace>
  <inkml:trace contextRef="#ctx0" brushRef="#br0" timeOffset="183774.0956">23654 13790 231 0,'12'-11'38'0,"3"-3"-12"15,-1 2-10-15,1 4 3 16,-1-1-7-16,1 2-9 15,-3 1-2-15,-2 1-6 16,-4 3-16-16,3-1-22 16,-5-1 9-16,-1 3 20 15,-1 1 14-15,0-2 0 0,-2-1 3 16,0 3 12-16,0 0 3 16,0 0-10-16,0 0-7 15,0 0-1-15,0 0 0 16,0 0-4-16,0 0-9 15,0 0 6-15,0 0 6 0,0 3 2 16,-4-1 0-16,1-2 7 16,-3 0 1-16,-1 1-3 15,-2-1-2-15,-3 2 13 16,-2 0-14-16,-6-2-1 16,-4 2-2-16,-5-2 1 15,-3 0 0-15,-6 0-1 0,-4 0 0 16,-5 0 1-16,-2 0 0 15,-1 0 0-15,-4 0 3 16,-5 0 1-16,-2 0-2 16,-8 0-1-16,-4 1 0 15,-10 1 1-15,-8 2 0 0,-11-1 8 16,-7 2 1-16,-7 1-2 16,-10 1 0-16,-7 0-1 15,-4 4-1-15,-4-4-3 16,-6 4 0-16,-3 0-3 15,-2 1 0-15,-1 1 0 0,-1 1-2 16,-1-2-1-16,6 4 2 16,3-1-1-16,5-3 0 15,10 1-4-15,9-1 3 16,9-1 1-16,7-4 0 16,14 0 0-16,8-2-1 15,9-3 1-15,10 0 0 0,6-2 1 16,7 0-3-16,4 0-12 15,7 0-18-15,6 0 2 16,1 0-1-16,3 0 14 16,2 0-14-16,4 0-15 0,0 0-17 15</inkml:trace>
  <inkml:trace contextRef="#ctx0" brushRef="#br0" timeOffset="184242.8214">19546 13855 110 0,'21'-14'2'15,"-5"0"1"-15,4 0 0 16,-4 3 1-16,2 0-3 16,0 0-1-16,-1 1 0 15,-2-1 3-15,2 2 21 16,-5-3 1-16,1 1-4 0,-4 4 10 16,-2 0 6-1,-4 0 4-15,-1-1 0 0,-2 3-17 16,0 2-12-16,-4-1-8 15,-6-2-5-15,-5 3-3 16,0-1 1-16,-4 1 2 16,-2-1 1-16,1 3 1 0,-3 1 0 15,-4 0 1-15,-1 0-1 16,-7 0 1-16,-3 5-2 16,-6 5 1-16,-2 1-1 15,2 1 0-15,0 1 0 16,3 1 0-16,6 3 0 0,1 1 0 15,3 1 0-15,6 2 0 16,-1 3 1-16,4 0-2 16,10 2 1-16,5 0 0 15,7 5-5-15,7-4 2 16,15 5 5-16,9-4 1 0,8 1 0 16,4-1 1-16,7-3-4 15,6 0 3-15,2-2-6 16,-2 1-47-16,0-8-66 15,-3-4-77-15</inkml:trace>
  <inkml:trace contextRef="#ctx0" brushRef="#br0" timeOffset="185555.3159">7479 13991 276 0,'3'-9'-2'0,"-3"-2"13"15,4-1-4-15,1 1-1 16,5 2-1-16,2-3 5 16,2 1-4-16,6 0-2 15,-2 1-2-15,-1 1-1 16,4 3-1-16,-1 1-2 0,1 2-2 15,2 1 1-15,2 2 2 16,4 0 1-16,5 0 0 16,4 0 0-16,4 0 0 15,6 2-1-15,6 1 1 16,2-1 0-16,6 1 0 16,5 1-4-16,4 2 9 0,9-1-2 15,2 2 1-15,7 2-4 16,6 0 1-16,4-2 0 15,4 0 0-15,3-2-1 16,7-1 0-16,-4 0 1 16,8-3-1-16,-4-1 0 0,-1 0 1 15,2 0-2-15,-2 0 4 16,-3 0-3-16,-4 0 0 16,-5-3 0-16,-5-3-3 15,-7 3 6-15,-8-1-3 16,-9 1 0-16,-5 1 0 15,-4 2 1-15,-8-2-5 0,-2 2-10 16,-6 0-15-16,0 0-23 16,-9 0 0-16,-5 0 9 15,-4 0-8-15,-8 0-1 16,-5 0 27-16,-4 0 16 16</inkml:trace>
  <inkml:trace contextRef="#ctx0" brushRef="#br0" timeOffset="186008.4061">10761 13918 47 0,'0'-5'59'16,"-6"1"-17"-16,-2-3-7 15,1 2-3-15,-5-1 2 16,-2 1-27-16,1-2-6 0,-2 0-21 16,-4 0 1-16,0-1 10 15,-3 1 8-15,0 0 6 16,-2-2 6-16,1 2-3 16,1 0 28-16,-2 0-7 15,5 3-13-15,-1 0-2 16,2-1-3-16,2 3-4 0,-1-1-4 15,5-1 3-15,3 3 3 16,0-1 4-16,2-2-1 16,2 0-1-16,3 3 4 15,0-1 1-15,0-2-5 16,2 3-5-16,0-1-2 0,0 0 3 16,0 0-7-16,4 2-2 15,6 0-1-15,9 0 2 16,2 0 0-16,7 4 1 15,6 3-1-15,1 2 1 16,3 0 0-16,3 1-1 16,1-4-3-16,0 1 0 0,1-3 5 15,1-1-2-15,-2-1 1 16,0 0 1-16,-2 1 1 16,-6-1-3-16,-6 2 0 15,-6 3 1-15,-6 5 1 16,-11 10-4-16,-7 15-3 0,-26 15-13 15,-22 19-21-15,-26 17-31 16,-28 6-83-16</inkml:trace>
  <inkml:trace contextRef="#ctx0" brushRef="#br0" timeOffset="188461.3956">17107 14416 293 0,'0'0'53'0,"0"-2"-39"15,4-5-5-15,-1 0-7 16,4 1 0-16,6-1-4 16,5 0-8-16,9-4-2 15,0-3 9-15,9 0 2 16,1-4 2-16,3 0-1 0,3-5-2 15,2 4 4-15,0-5-3 16,0 3 2-16,-6 1-1 16,-1 2 0-16,-4 4 1 15,-7 3-1-15,-8 6-3 0,-9 5-15 16,-10 0-37-16,-8 16-16 16,-19 5 50-16,-5 10 8 15,-9 8 6-15,-5 7 5 16,-8 4 3-16,-4 2 4 15,-5 1 0-15,0 1 10 16,6-8-3-16,3-8 4 0,14-4 26 16,12-9-19-16,11-11-9 15,8-3-4-15,9-8-5 16,17-3 15-16,17 0 12 16,12-5-19-16,19-7-12 15,16 3-6-15,7-8-19 0,2 0-102 16</inkml:trace>
  <inkml:trace contextRef="#ctx0" brushRef="#br0" timeOffset="189726.9132">20503 13328 21 0,'-4'-16'224'15,"-5"-2"-219"-15,4 2 14 16,3 3 0-16,0 2-7 16,2 4-5-16,0 2 3 15,0 2-6-15,0-1 0 16,0 2-4-16,0-1 1 16,0 3 0-16,0 0 0 0,7 0-1 15,3 0 2-15,4 0 0 16,6 0-1-16,4 0 0 15,3 0-1-15,5 3 2 16,5-1-2-16,4 0 3 0,4-2-2 16,5 0-1-16,3 0 1 15,4 0-1-15,4 0 0 16,4-7 1-16,3 3-1 16,2-1 1-16,4-2-1 15,1-1 0-15,-2 2 6 0,1-2 2 16,-6 3-2-16,-3 0-1 15,-6 1-4-15,-7 0 1 16,-11 2-1-16,-5-1 0 16,-7 2 4-16,-9-2 2 15,-6 2-2-15,-3 1 2 16,-5 0-5-16,-1 0 1 0,4 0-3 16,-3 0 0-16,6 8 0 15,-5 2-16-15,-2 2-27 16,-5 0-54-16,-9-4-46 15</inkml:trace>
  <inkml:trace contextRef="#ctx0" brushRef="#br0" timeOffset="190476.8344">10993 13312 19 0,'0'0'354'0,"0"0"-339"15,-4 0-14-15,3-3 1 16,1 2-2-16,0-1 5 15,0-1-3-15,3-3-1 16,6-2-1-16,2-1-3 16,6 1-1-16,5-2 1 0,5-2-4 15,4 1 5-15,6-4-1 16,4-1 0-16,5 0 0 16,0-2-4-16,3 1-3 15,-1 0-11-15,1 1-15 16,-5-1-46-16,-5-3-63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5:23:33.4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4903 5360 129 0,'4'0'52'15,"-4"0"-26"-15,1-6-2 16,1 6 3-16,3-4-13 0,2 4-5 16,0 0-8-16,1 0-1 15,7 0 0-15,-1 4 0 16,3 2 0-16,0-1-1 16,3-3-5-16,2-1-7 15,1 1 15-15,4-2-4 0,7 0 2 16,4 0 2-16,7-5-2 15,4-2 4-15,2-1-2 16,3 4 0-16,-2-4-2 16,1 1 1-16,-5 0-1 15,1 4 6-15,-3-3 14 16,-2-1 2-16,2 2 0 0,-1 0-8 16,-2 1-8-16,0 0-3 15,2 2-1-15,1 2-2 16,-2 0-5-16,-7 0-48 15,-8-3-111-15</inkml:trace>
  <inkml:trace contextRef="#ctx0" brushRef="#br0" timeOffset="3905.9696">5153 6378 180 0,'-4'-1'18'0,"1"-5"33"16,-1 3-10-16,3 1-20 15,1 0-4-15,0 0-6 16,0 2 1-16,0 0-9 16,0 0-3-16,0 0-9 0,0 0 3 15,0 0-1-15,7 0 14 16,3 2-8-16,7 2-2 15,3 1 4-15,4-3 2 0,5 1 2 16,1-1 1-16,9 0-2 16,0-2-2-16,4 0-2 15,6 0 1-15,3 2 0 16,5-2 0-16,2 1-1 16,4-1 1-16,6 3-1 15,1-3 0-15,3 0 0 0,8 0 0 16,4 0 1-16,3 0-1 15,5-6 0-15,2 1-1 16,4-1 2-16,-1 1 1 16,4-2-2-16,1 1 0 0,5 3 0 15,-2-1-3 1,1 1 6-16,0 3-3 0,-3-2 0 16,1 2 0-16,-5 0 0 15,-2 0 0-15,-3 0 0 16,-3 0 0-16,-7 0 0 15,-10 0 1-15,-9 5-1 0,-9 5-1 16,-8 5 1-16,-13 3-37 16,-12 0-85-16</inkml:trace>
  <inkml:trace contextRef="#ctx0" brushRef="#br0" timeOffset="9546.1818">3449 9613 281 0,'2'-10'-34'16,"-2"0"41"-16,1-3 8 15,1 2 3-15,0 2-6 16,3 2-4-16,1 2-5 15,-2 0-3-15,3 1 1 16,0 4 1-16,0-4 0 0,2 4-2 16,0 0 0-16,2 0 0 15,0 0 0-15,1-2 0 16,0 2 0-16,3 0 0 16,1 6 0-16,0-2 0 15,5-1 0-15,-4 1 0 16,3-3 0-16,2 3 0 0,0-2-3 15,0-1 4-15,4 1 0 16,1 0 2-16,1-1-1 16,5 2 2-16,-1 0-2 15,2 0-1-15,2 1-1 16,1 0 1-16,5-1-1 0,-1-3 0 16,4 0 0-16,4 0 3 15,1 0-5-15,7 0 2 16,0-3 2-16,6-5 0 15,0 2-2-15,6-2 1 0,-1 0 0 16,2-3-1 0,1 2 0-16,-2-2 0 0,1-1 2 15,-4-1-3-15,2 1 1 16,-1-2 1-16,-5-1 6 16,6 0 5-16,-7-1-2 15,-5 4-2-15,2-4 4 16,-4 6-5-16,-8 1-3 0,-2-2 2 15,-7 7-5-15,-3-3 0 16,-1 5-1-16,-6 2 0 16,-4 0-2-16,-2 6-25 15,-2 6-14-15,-1 1-44 0,-2-2-20 16</inkml:trace>
  <inkml:trace contextRef="#ctx0" brushRef="#br0" timeOffset="10608.6083">6103 9543 235 0,'-5'0'-32'0,"1"0"66"0,2-4 5 16,1 0-15-16,1 2-5 16,0 1-11-16,3-1-10 15,6 0 0-15,4 0 0 16,3-2 8-16,2 3-3 0,3 1-3 16,4 0 0-16,2 0 1 15,2 0-1-15,3 0 0 16,4 0 1-16,6 1 0 15,1 5-2-15,1-2 3 16,7-1-1-16,1 2 2 16,8 1-3-16,-1-1 0 0,5 4 0 15,6-1 1-15,2 0-1 16,5-1 0-16,0 3 0 16,6-2 1-16,2 1-1 15,1 0 0-15,3-2-1 0,4 0 1 16,3 0 1-16,3 1-2 15,1-1 1-15,0 1 0 16,4 0-4-16,1-1 4 16,-3 0 1-16,5 2-3 15,0-2 3-15,3-1-1 16,-6 0 1-16,0 2 1 16,-2-3-2-16,-1 1 0 0,-3-3 0 15,-2 1 5-15,-4-1 1 16,-3 0 1-16,-3 0 0 15,-3-1-2-15,-6-1-3 16,-3-1 1-16,-2 2-2 16,-8-2 3-16,2 0 2 15,-8 0-5-15,-2 0 1 0,-4 0-1 16,-4 0 0-16,-1 0-2 16,-4 0 1-16,-3 0-14 15,-4 0-1-15,-6 0-19 0,-7 0-23 16,-3 0-18-16,-8 0-19 15</inkml:trace>
  <inkml:trace contextRef="#ctx0" brushRef="#br0" timeOffset="11749.1536">11259 9762 177 0,'2'-7'14'0,"-1"-3"6"16,1 4 6-16,0 0-1 0,0 1 2 15,-1 3-12-15,1-2-6 16,-2 4-4-16,0-1-2 16,2 1-3-16,0 0-2 15,3 0-14-15,0 0 0 16,5 0 16-16,2 0 2 0,4 0-4 16,2 0-1-16,4 0 4 15,5 0 3-15,2 0-4 16,5 0 0-16,1 0 0 15,1-2 0-15,8-5 2 16,-5 2-2-16,4-4 7 16,-1 1 4-16,0 0 15 0,1-3-4 15,-5 2-9-15,0-2-1 16,-2 4 0-16,-1-2-3 16,-2 4-6-16,-3 3-1 15,-3 2-2-15,-5 4-2 16,-11 8-33-16,-11 4-57 0,-13-1-108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5:24:37.8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9888 11935 174 0,'-10'1'32'15,"-2"1"32"-15,5-2-29 16,1 0-6-16,0 0-9 16,1 0-11-16,1 0-7 0,2 0-1 15,-2 0-1-15,4 0 0 16,-3 0 2-16,3 0-1 16,-2 0-2-16,0-2 3 15,2 2-3-15,0 0 2 16,0-1 4-16,0-1 1 0,0 1 0 15,0-2 0-15,6 0-3 16,1 1-2-16,4 0 0 16,1 0-1-16,3 0 0 15,2 2-1-15,0-3 2 16,2 3-2-16,1-1 1 16,2-2 0-16,-3 2-3 0,1-3 5 15,1 4-1-15,-1-2 1 16,4 1 2-16,0 1-3 15,1 0 0-15,4 0 0 16,-1 0 0-16,1 0-1 16,4 0-1-16,1 0 2 0,0 0-1 15,1 0 0-15,3 0 1 16,1 0-2-16,1 0 1 16,-2 0 0-16,-1 0 0 15,2 0 1-15,0 0-1 16,0 1-1-16,-1-1 1 15,4 0 0-15,0 0 1 0,3 0-2 16,2 0 2-16,1 0-1 16,1 0-1-16,0 0 2 15,-1 0-1-15,2 0 0 16,-4 0 0-16,3 0 0 16,-3 0 0-16,3 0 0 0,-4 0-1 15,0 0 1-15,1 2 1 16,2 0 0-16,-2 0-2 15,1-2 2-15,2 4-1 16,-3-3 0-16,1-1 0 16,1 1 0-16,1 1 0 0,1 0-1 15,0-2 2-15,-1 0-1 16,1 0 0-16,-1 0 0 16,-3 0 0-16,1 0 0 15,-4 2 0-15,4-2 0 16,-1 2 0-16,0 0 0 0,-4 0 0 15,2-1 1-15,-1-1-2 16,-1 3 1-16,0-3 0 16,-3 1 0-16,1-1 1 15,2 2-1-15,-1-1 0 16,-2-1-1-16,0 2 2 0,3 0-1 16,-3-2 0-16,0 1 0 15,3-1 0-15,-1 0 0 16,0 0 0-16,3 0 0 15,0 0 0-15,2 0 0 16,0 0 0-16,1 0 0 0,-1 0 0 16,2 0 0-16,-4-1 0 15,1-3 0-15,-4 3-1 16,-5-1 2-16,2 2-1 16,-10 0 0-16,1 0-2 15,-5 0-12-15,-2 3-10 16,-5 2-22-16,1-2 27 0,-4 4 12 15,3-2-6-15,-7-3-41 16,2-2-50-16</inkml:trace>
  <inkml:trace contextRef="#ctx0" brushRef="#br0" timeOffset="1093.6762">13054 12008 176 0,'9'0'22'0,"2"-10"-2"16,3 5-7-16,5 2 21 15,-2-1-13-15,5 3-10 16,0-2-5-16,2 0-2 0,0 3 0 16,-1 0-1-16,3 0-3 15,-1 0 0-15,-1 0 1 16,7 0-1-16,-2 0 1 16,1 0 0-16,4 0 2 0,0 0 7 15,5 0-2-15,-2 0-1 16,2 0-3-16,5 0 0 15,2 0-3-15,1 0-1 16,1 0 1-16,5 3-2 16,1-2 2-16,1 1-1 15,-1-1 1-15,2 1-1 0,-1-2-1 16,5 0 2-16,-4 0-1 16,2 0 0-16,0 2 0 15,3-2 0-15,0 3 0 16,1-3 1-16,3 1 0 15,1 2 1-15,2-2 2 0,0 1 2 16,5 2-3-16,-2 0-1 16,2-1-1-16,5 2 1 15,-3-1-1-15,4 4 0 16,-1-3-1-16,2 0 1 0,2 0-1 16,2 0 1-16,3 3 1 15,1-3-2-15,4 0 0 16,-1-1 0-16,3-1 0 15,1 3 0-15,-4-3 0 16,3 0 0-16,-5-2 0 16,1-1 0-16,2 0 1 15,-1 0-1-15,5 0 0 0,-1 0 0 16,3 0 1-16,3 0-1 16,0 0 0-16,1 0 0 15,-5 0 0-15,5-1 1 16,-6-2-1-16,1-2 0 15,-2 1 0-15,1 1 0 0,-2 1 0 16,-1-1 0-16,2 2 0 16,-1-2 0-16,-1 2 0 15,-1-1 0-15,-3-2 0 16,-2 0 1-16,1 1-2 0,-6-1 1 16,1 1 1-16,-2-2-1 15,-4-1 1-15,-1 0 4 16,-3 1-2-16,-2 1-1 15,-4-2 0-15,2 1-2 16,-7-1 1-16,3 0-1 16,-2 3 1-16,0-2-1 0,-2 1 0 15,-4 1 0-15,-2-1 1 16,-1 2-2-16,-5 2 2 16,-6 0-2-16,-4 0-3 15,-6 0-10-15,-2 0-3 16,-10 2-23-16,-5 2-23 15,-5-2-65-15</inkml:trace>
  <inkml:trace contextRef="#ctx0" brushRef="#br0" timeOffset="3109.1441">10964 12197 243 0,'24'0'6'0,"1"0"27"15,-3-3-23-15,9 0 1 16,0 2-7-16,1 1-2 16,-2 0-1-16,3 0-1 15,-1 0 1-15,1 0-1 0,-1 0-1 16,4-2 2-16,0 0-2 16,0 0 2-16,1-2-1 15,5 1 0-15,-1-2 1 16,3-2 0-16,7-3-1 15,-2 3 0-15,4-3 1 0,5 1 0 16,1 0-1-16,0-1 0 16,1 0 1-16,1 0-1 15,-2 2 0-15,-1-6 0 16,3 4 0-16,0-1 0 0,-2-1 0 16,2 0 0-1,-3 3 0-15,0-5-1 0,-4 4-3 16,-3-1-2-16,-5-2 6 15,1 1 0-15,-4-1 1 16,-3 1 2-16,-4 1-3 16,-2 1 3-16,-2-1 0 0,-3 0 0 15,-2 1 2-15,-3-5-2 16,-2 3-1-16,0-2 0 16,-2-4-1-16,-1 2 10 15,2-2 1-15,-2-1-6 16,-3 2-5-16,-2 3 1 15,-2 0-1-15,-5-1 6 0,-4 2 51 16,0-4-55-16,-3-3-2 16,2 1-28-16,-2-4 17 15,0 2 13-15,0 1-1 16,0 0 0-16,0 0-1 0,0 1-2 16,-2-1-11-16,-4 0-9 15,-1 1 15-15,-5-4 2 16,0 3 5-16,2-1 12 15,-2-1-2-15,2 3-2 16,1-3 0-16,-2 3-5 16,-2-1 0-16,1 2-1 0,-1-2-2 15,-1 1 0-15,-1-1 1 16,1 3-2-16,-4 0-2 16,-1-1 2-16,-1 4 0 15,-2-4-2-15,-2 4 1 16,2-2 2-16,-4-2 0 0,-1 2-1 15,0-2 1-15,-5 4-1 16,-4 0-1-16,-1 1 1 16,-2-1-2-16,-5 1 2 15,0 3-1-15,-7 1 1 0,-2 0 1 16,1 0 0-16,-4 2-1 16,-4 0 1-16,-1-2-2 15,-3 4 1-15,-4-1 0 16,-3 5 0-16,-4-3-1 15,-3 2-2-15,-8 0-3 16,-1 0-2-16,-3 1-1 16,-8-5 1-16,3 3 9 0,-2-2-2 15,5-3 4-15,3 1 4 16,0 0-3-16,2 2-1 16,-3 2-3-16,2 3 1 15,-7 0-1-15,-2 1-1 16,-2 10 1-16,-5 3-5 0,0 5-9 15,-4 5-21-15,4-1-7 16,3 2 12-16,8 3 11 16,7 1 9-16,7-3 12 15,7 3 1-15,6 1-1 0,7 1 0 16,1-1-2-16,7 4-1 16,7 2-1-16,8 0 0 15,6-2 2-15,10 5-1 16,5-4-1-16,8 3-5 15,7 0-1-15,0-1 3 16,11 0 0-16,8 1 3 0,8 1 3 16,9 2-3-16,10-1-1 15,7-2 10-15,12 0 19 16,7-2 2-16,12-4-9 16,6-2-9-16,9-2-4 15,5-3-2-15,6 1-3 16,4 8 0-16,6-1 0 0,6 4-1 15,-1 6 0-15,0-4-58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5:24:59.8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24309 11422 418 0,'4'0'11'15,"0"-3"10"-15,-2-4-9 16,1 4-8-16,-1 3-5 15,0 0 5-15,3 0-6 16,0 5 2-16,5 9-3 0,0 7 2 16,1 2 0-16,2 8-1 15,1 3 1-15,-2 5 2 16,3 0-1-16,-1 8 0 16,-1 1 2-16,-3 2-2 15,2 0-2-15,-5-2 2 16,-2-2-1-16,-2-3-19 15,-3-2-25-15,0-11-35 0,0-12-88 16</inkml:trace>
  <inkml:trace contextRef="#ctx0" brushRef="#br0" timeOffset="1046.8006">24265 11626 288 0,'0'0'94'15,"3"-12"-73"-15,11-1-15 16,10 1-10-16,8-3 10 15,10 0-10-15,6-2 1 0,11-1-5 16,-1-1-2-16,6-3-2 16,1-1-4-16,3 0 13 15,-1-4 11-15,3-2-11 0,8-1 6 16,2 0 0-16,4 3 1 16,5-3-3-16,2 3-2 15,3-2 0-15,1 4-7 16,-2-1 4-16,-1-3 0 15,-4 2 6-15,-5-1-2 16,-1-1 6-16,-9 4 8 0,-1 0 0 16,-2 2 2-16,-5 3-10 15,-1 5 1-15,-5 0-4 16,1 2-1-16,-6 5-1 16,-4-1 0-16,-7 4 3 15,-4 1-2-15,-5 1 1 16,-6 3 0-16,-8 0-1 15,-6 0 0-15,0 3-4 0,-5 6 0 16,0 2-1-16,0 5 3 16,2 3 0-16,1 5 2 15,0 2 0-15,0 5-2 0,0-3-1 16,1 4 1-16,-1 1-6 16,0-5 4-16,-2 2 2 15,-3 0-2-15,2-1 4 16,0 0-1-16,-2-1-2 15,-1-3 1-15,-1 0 0 0,0-1 3 16,1-5-2-16,-2 0 0 16,-1-2 1-16,-1-1-2 15,0-4 1-15,-2 1-2 16,0-3-2-16,0 1 2 16,-9 0 1-16,-8-1 1 15,-5 2 0-15,-4-2 1 16,-6 1-5-16,-3 0-3 0,-4-1 3 15,0 4 3-15,-5-3 2 16,-2 4-2-16,-1-2 0 16,-5 4 1-16,-7 1-1 0,-6 1 0 15,-4 1-1-15,-7 1 2 16,-4 1-2-16,-7-1-3 16,-1 2 0-16,-5 0-3 15,1 3 5-15,2-5 1 16,0 2 3-16,7-2-1 15,3 1-1-15,1-1 1 0,4 0-1 16,-3 4 1-16,3-3-1 16,1 2 0-16,1 0 0 15,0-2 1-15,3 0-2 16,7-2 1-16,2 0 0 16,2-2 0-16,3-3 0 0,1 2 0 15,-2-5 0-15,1 2 1 16,3-3-2-16,9-2 1 15,2 0-1-15,10-4 2 16,6 1 0-16,6-3-1 16,5 0 0-16,4 3-1 0,3-1-4 15,-1 1-50-15,1-1-1 16,-2-1-28-16,1-2-10 16</inkml:trace>
  <inkml:trace contextRef="#ctx0" brushRef="#br0" timeOffset="1765.5022">25196 14079 358 0,'7'0'5'16,"-2"-6"8"-16,-2-1-3 0,3 0-8 15,-3 3-3-15,2 2 3 16,-3 1-2-16,1 1 1 16,-1 0-1-16,2 0 0 15,-4 0-1-15,1 0 0 0,2 0-2 16,1 0-2-16,-3 3 2 15,5 3 2-15,-3 2 1 16,2 2 0-16,2 4 0 16,1 2 0-16,3 7-1 15,-1 4 2-15,3 7 2 16,1 5 3-16,-1 2-2 0,-1 2 3 16,3 4-2-16,-1-7 1 15,3 0-2-15,-3-5-2 16,1-1-1-16,2-4 1 15,-3-1-2-15,1 0 0 16,-3-3-2-16,-1-1-26 0,-2-7-19 16,-5-5-72-16,-3-12-65 15</inkml:trace>
  <inkml:trace contextRef="#ctx0" brushRef="#br0" timeOffset="2952.9134">25176 14226 336 0,'7'-10'7'0,"1"-5"7"15,9 1-10-15,0 4-2 16,9-4 3-16,2-1 0 16,5-1-1-16,4-2-1 15,7 0-2-15,5 1-2 0,6-7 1 16,4 3-4-16,5-2-1 15,8-1-8-15,6 0 5 16,0-2-1-16,8 0 1 16,4-3 6-16,4-1-13 15,-3 0 19-15,6-1-3 0,0 3 1 16,-2-5-6-16,1 3 11 16,-3-2-2-16,3 2-6 15,-3 0 2-15,-5-1-2 16,-4 5-5-16,0-1 5 15,-6 4-5-15,-8 1-11 16,-4 4 14-16,-10-2-12 0,-5 5 17 16,-5 0-5-16,-4 4 7 15,-3-1 4-15,-7 1-3 16,0 3-2-16,-4 1 6 16,-6 3-7-16,0 0-1 15,-2 2 0-15,-3 2-1 0,0 0 1 16,-3 0-2-16,-1 2-2 15,-1 3 1-15,0 4 2 16,-2-5-4-16,-1 3 4 16,-2 2 0-16,1 3-2 15,0-3 3-15,-2 4-2 0,1 1 1 16,0 1 2-16,0 5-2 16,-1-1-1-16,1 2 1 15,0 1 0-15,0 3 1 16,1 0 0-16,0 1-1 15,1 3 1-15,2-1-1 0,0 3 0 16,-1-5-2-16,0 6-6 16,0-1-7-16,-3-2-5 15,0 1 11-15,-1-3 7 16,0 1-1-16,-3-1 5 0,2-4-1 16,-3 2 1-16,3-2-1 15,-3 0-1-15,0-3 3 16,-1 0-3-16,-1-1 0 15,0-3 1-15,0 1 0 16,-1-3 0-16,-5 0 0 16,-4-2 0-16,-2 3-1 15,-5-3 2-15,-3-1-1 0,-1 1 1 16,-4-1-5-16,-4 0 3 16,-3 1 1-16,-7-1-1 15,-7 4 4-15,-6-3-1 16,-5 4 2-16,-10 4-1 15,-6-1-2-15,-7 4 1 0,-2 0-4 16,-9 2 2-16,-3 2-2 16,-2 2-1-16,-4 1-6 15,2-3 5-15,1 1 3 16,-2 3-1-16,1 0 2 16,-2-2-2-16,1 3 2 0,1 1-1 15,1 2 0-15,4-3-1 16,3 1 3-16,9-5-2 15,2-2 2-15,10-1 5 16,6-4-1-16,2 1-1 16,6 2-1-16,0-5-4 0,2 1 1 15,4 1 0-15,0 1-2 16,2-3 0-16,2 1-20 16,4 1-21-16,3-5-13 15,5-3 9-15,11-4-35 16</inkml:trace>
  <inkml:trace contextRef="#ctx0" brushRef="#br0" timeOffset="4499.6667">26365 14016 207 0,'0'0'13'0,"0"0"4"0,0-2-11 16,0 1 0-16,0-3 0 15,0 2-3-15,0-2-2 16,0 3-1-16,0-3 0 16,-1 3-1-16,-1-3 1 15,2-2-1-15,0 3 1 0,0-4 0 16,0 1-1-16,0 1 6 15,0 0 9-15,2-3 2 16,-1 5 0-16,3 0-10 16,-2-1-2-16,-2 2-1 0,1 0 2 15,-1 0 0-15,0 1-2 16,0-1-1-16,0-2-2 16,0 1 1-16,0-1-3 15,0-1 1-15,0-2 7 16,-1-2-5-16,-3 0-1 15,1-4 1-15,-2 1 0 0,-4-1-1 16,1-2 1-16,-3-2 0 16,3 1 3-16,-2-3 1 15,0-1-1-15,1-1-1 16,-4-3 0-16,2 1 3 16,1-4-4-16,-1 1-1 15,2-1 0-15,-3-3 0 0,-1 1-2 16,-1-2 1-16,-1 3 1 15,-1-2-1-15,-2 2 0 16,0-4 0-16,0 0 0 16,0 2 1-16,2-6-2 0,-1 0 1 15,3-3 4-15,1 0-8 16,-1-1-1-16,4 1 1 16,-3-2 2-16,-1 3-2 15,1-1 2-15,1 1 1 16,-2-2 0-16,-1 0 24 0,3 1-52 15,-2 0 7-15,1-1 22 16,-1 3 1-16,2 0 1 16,2-1-1-16,-3 0 6 15,0 0 6-15,2 2-3 16,1-2 0-16,-1 2-4 0,0 2 1 16,-1 3-5-1,1 0-1-15,0 2-1 0,2 3 0 16,0 1 0-16,0 2 0 15,0 1 1-15,2 1-1 16,-2 1-1-16,1 3 1 0,1-1 0 16,2 1 0-16,-2 2 0 15,-2 0 0-15,3 4 0 16,-1-3 0-16,1 4 0 16,0 2 0-16,0-1 1 15,3 2-1-15,-1 2 0 16,1 0 1-16,-1 1-1 0,2 0 1 15,1 3-1-15,-3-2 0 16,2 0 1-16,2 3-2 16,-1 0 2-16,-1-1 2 15,-1-1 4-15,3 2 0 16,0-2-2-16,0 1-3 0,-1 1-1 16,1 0-1-16,0 0-2 15,-4 0-14-15,2 1-11 16,-3 4 10-16,2 6-10 15,-6 1-22-15,-1-3 3 16,0 3-31-16,-4-6-63 0</inkml:trace>
  <inkml:trace contextRef="#ctx0" brushRef="#br0" timeOffset="4905.8873">25279 12254 120 0,'-7'3'74'0,"1"-3"-21"16,3 0-19-16,1 0-15 16,2 0 9-16,0 0-6 15,0-3-9-15,0-4-7 16,0 0-3-16,5-3 0 0,1 0 0 16,0-1 3-16,-3-1-4 15,4-3-1-15,-2-1-1 16,0 2 2-16,2-5-2 15,0 1 1-15,-2 1-1 16,0-2 0-16,2 5 1 0,1-4 1 16,-1 6 1-16,-2-3-1 15,2 3 2-15,1-2 1 16,-1 5 0-16,2 0 3 16,-2 1-5-16,2 4-4 15,2-2 0-15,-1 2 1 16,5 4-2-16,1 0 3 0,2 0-1 15,6 10-2-15,0 2 2 16,6 5 0-16,7 6-2 16,4 2 2-16,8 6-3 15,2-1-31-15,-2-7-88 0</inkml:trace>
  <inkml:trace contextRef="#ctx0" brushRef="#br0" timeOffset="7765.1239">25285 12044 318 0,'-11'-6'6'15,"1"0"12"-15,3-3-5 16,2 4 3-16,4 2-6 16,-3-2 5-16,4 3-7 15,0-2-8-15,0 4 0 0,0 0 2 16,4 4-6-16,2 8-2 16,1 9 9-16,1 10 0 15,-1 8 0-15,-1 5-1 16,-1 5-1-16,-3 1 1 15,1-2-1-15,-1-6 0 16,2-4-1-16,0-6-1 0,-1-7-21 16,-3-7-36-16,0-13-89 15</inkml:trace>
  <inkml:trace contextRef="#ctx0" brushRef="#br0" timeOffset="8202.5947">25408 11964 302 0,'0'0'8'15,"0"0"1"-15,0 0-8 0,0 0 3 16,0 0-1-16,0 0 6 16,2-3-4-16,2 2-5 15,3 1 3-15,2 0-3 16,2 0 1-16,4 0-1 16,2 0-2-16,3 1 5 15,5 6-1-15,1 1 1 0,8-1 0 16,1 0 2-16,5-3 1 15,-1 0 0-15,3 1-3 16,1-4-1-16,-2-1-1 16,-1 0 0-16,-3 0 0 15,-4 0 0-15,-5-1 4 0,-4-5-3 16,-7 2 0-16,-4 1-1 16,-4-1-2-16,-5 3-27 15,-4-2-76-15,0-3-126 16</inkml:trace>
  <inkml:trace contextRef="#ctx0" brushRef="#br0" timeOffset="8733.8023">25319 12015 170 0,'-6'-1'14'15,"5"-3"31"-15,-1 4-32 16,0 0-9-16,2 0-3 16,-2 6-1-16,1 7 0 0,1 5 2 15,-4 5 3-15,1 7 3 16,0 3 0-16,0 0-3 16,-1 3-1-16,-1-2-2 15,1-2-2-15,-1-3-4 16,2-6-27-16,-2-6-34 0,3-6 6 15,2-9 28-15</inkml:trace>
  <inkml:trace contextRef="#ctx0" brushRef="#br0" timeOffset="9061.9005">25490 11978 238 0,'7'-6'27'0,"0"2"-15"16,3 2-8-16,7 2 1 15,3 0-5-15,1 0 0 16,6 4 0-16,1 9 1 0,3 1-1 15,1 4-1-15,0 2 3 16,2-1-1-16,0-1 2 16,2-2-2-16,-2-2 1 15,0-5-2-15,-6-5 0 0,-2-4 2 16,-7 0-26-16,-11-11-67 16</inkml:trace>
  <inkml:trace contextRef="#ctx0" brushRef="#br0" timeOffset="10608.7209">28147 10390 211 0,'-10'6'6'15,"3"-6"32"-15,4 0-21 0,-1 0 0 16,1 1-6-16,-1 1-7 15,1 1-2-15,1 1-1 16,2 1-1-16,0-3 0 16,0 0 0-16,0-2-5 15,11 0 17-15,5-11 15 0,7-8-2 16,6-8-10-16,1-7-5 16,9-4-8-16,-5 3 2 15,0 1-4-15,-4 9-1 16,-3 6-32-16,-9 11-63 15,-11 4-59-15</inkml:trace>
  <inkml:trace contextRef="#ctx0" brushRef="#br0" timeOffset="10811.8528">28215 10565 307 0,'3'0'47'0,"9"-16"-35"15,10-4-8-15,4-5-4 0,10-4 0 16,4-3 2-16,1-1-59 16,-6-7-87-16</inkml:trace>
  <inkml:trace contextRef="#ctx0" brushRef="#br0" timeOffset="14389.7864">26133 12843 172 0,'-3'0'3'0,"-2"0"-2"16,3 2-2-16,0-2 0 15,0 0 1-15,2 0 1 16,0 0 0-16,-1 0-2 0,1 0 2 16,0 0-1-16,-2 0 4 15,2 0 20-15,-2 0 9 16,0 0 4-16,2 0 4 15,-1 0-12-15,1 0-13 16,0-2-4-16,0-2-6 16,0 0-3-16,0-1-2 0,1 0 1 15,6-1 1-15,2 3-2 16,3 3-2-16,0 0 0 16,3 5-3-16,-1 9 6 15,2 2-4-15,0 4 4 16,0 2-2-16,-2-3 0 0,-1-1 0 15,-2-4 0-15,-4-1 0 16,-4-6-3-16,-3-2 2 16,0-3 5-16,0-2 5 15,-5 0 13-15,-5 0-1 16,-2-11-6-16,-2 1 5 0,4-7-3 16,-5-1-2-16,5-2-10 15,4-6-9-15,5 3 4 16,1-4 3-16,0 1-4 15,7-3-12-15,5 0-27 16,3 1-31-16,-3 1-42 16,-5 4-108-16</inkml:trace>
  <inkml:trace contextRef="#ctx0" brushRef="#br0" timeOffset="14936.6229">26405 12748 270 0,'8'-4'30'16,"-7"-3"-28"-16,8 2 1 16,-2-6 8-16,4 1 4 0,-2-3-14 15,2-1 0-15,-3 1 0 16,2-1 1-16,-5 0-6 15,2 1-4-15,-7 2-6 16,0 1-6-16,0 2-12 16,-9 1-8-16,1 4 1 0,-7 3 32 15,3 0 14 1,-3 3 8-16,1 8 10 0,2 1 20 16,2 6-18-16,5 6-16 15,0-1-2-15,3 2-3 16,2 1 1-16,0-1-5 15,7-5-1-15,7-2 0 0,4-6 1 16,4-4 7-16,2-5-3 16,5-3 9-16,0-2-12 15,3-12 0-15,-1-4-3 16,-1-5-3-16,-5-7-86 16,-6-4-94-16</inkml:trace>
  <inkml:trace contextRef="#ctx0" brushRef="#br0" timeOffset="15139.7357">26569 12312 450 0,'-8'-3'5'16,"-1"-2"9"-16,6 3-2 0,3 2-9 16,0 0-6-16,8 5-2 15,11 6 1-15,6 7 3 16,6 1 2-16,3 5 0 15,0 2-2-15,0 1 0 0,-4-2-17 16,-5 0-19-16,1 0-29 16,-11-5-48-16,-3-8-113 15</inkml:trace>
  <inkml:trace contextRef="#ctx0" brushRef="#br0" timeOffset="17421.0465">25381 11678 148 0,'6'11'3'0,"0"-3"5"16,-1-1 13-16,0-1 2 15,0-2 5-15,-3-4 6 16,2 0 14-16,-1 0-6 16,1 0-13-16,0 0-9 0,0-8-9 15,-1-2-3-15,0-3-2 16,-1-3 1-16,0-4-1 16,-2-3 1-16,0-2 2 15,0 0-1-15,-4-3 3 16,-1-1 5-16,-3 3-6 15,3-1-5-15,2 4-3 0,-3 3-1 16,5 4 0-16,1 5-1 16,0 2 0-16,0 2 0 15,0 4-1-15,3-3-2 16,8 4 2-16,0 2-1 16,3 0 0-16,3 0-5 0,2 9 6 15,4 6-1-15,3 3 0 16,1 1 2-16,0 4-1 15,0 0 1-15,-3 2-1 16,1-3-1-16,-4 1 3 16,-1-3-5-16,-5-1-10 15,0-3 1-15,-3 0-11 0,-1 1-16 16,-8-5-33-16,-1-5-38 16</inkml:trace>
  <inkml:trace contextRef="#ctx0" brushRef="#br0" timeOffset="17639.7908">25435 11764 319 0,'-8'0'67'16,"6"-6"-6"-16,2-11-36 15,17-9-11-15,16-7-16 16,10-14 1-16,7-14-58 16,8-17-120-16</inkml:trace>
  <inkml:trace contextRef="#ctx0" brushRef="#br0" timeOffset="19420.9657">26398 14284 363 0,'-5'-9'0'0,"1"-2"6"16,2 2 0-16,2 0 9 16,0 0-2-16,0 4-4 15,4 2-3-15,4 0-9 0,7 3 1 16,1 6 5-16,1 8-4 16,2 4 2-16,1 4 2 15,-2 1-3-15,0-2 1 16,-5-1 0-16,-3-1-1 15,-1-5 0-15,-4 1 0 0,-3-3-1 16,1-1 2-16,-3-6 1 16,0-1-1-16,-5-2 2 15,-4-2 0-15,-1-6 0 16,-7-6-3-16,2-6 1 16,0-3-2-16,-1-4 2 0,3 0 2 15,-1-4 9-15,5 2-1 16,1 1-1-16,7 1-1 15,1-2-3-15,0 4-1 16,0-2 0-16,9-2-3 16,4 6-2-16,0 1 4 15,2 4-5-15,3 4-2 0,-3 6-1 16,-1 6-13-16,-3 0 3 16,-2 12-12-16,-4 10 5 15,-2-1 2-15,-1 2 5 16,-2 1 7-16,0-4 7 0,0-4 1 15,0-6-1 1,0-3 1-16,2-2 0 0,4-3-1 16,-1-2 1-16,4 0 5 15,4 0 0-15,3 0 1 16,4 0 8-16,1 0-7 16,1 0-5-16,-1 0-2 0,-1 0-1 15,-2 8 0-15,-4 0-1 16,-5 3 1-16,-3 0 2 15,-3 5-1-15,-3 2 2 16,-5 5-2-16,-10 7 1 16,-8 6-5-16,-2 3-4 15,-5 4 0-15,-1 0-13 0,1-6-35 16,-1-10-103-16</inkml:trace>
  <inkml:trace contextRef="#ctx0" brushRef="#br0" timeOffset="22733.2461">28766 9908 345 0,'-8'0'-15'15,"-4"0"-2"-15,7 0 14 0,2 0 12 16,1 0 16-16,-2 0-16 16,4-1-7-16,0-3-1 15,0 0-1-15,0-1 0 16,9-2 8-16,1-2-7 0,4-2 0 15,2 1 1-15,5-2-2 16,3 4 1-16,-1 3-2 16,4 5 1-16,-2 0-3 15,2 10-2-15,-5 8 2 16,1 0 1-16,-4 5-14 16,-2-3-10-16,-5-6 2 0,-1 0 0 15,-4-5 16-15,-3-5 8 16,-4-3-1-16,0-1 38 15,0 0 29-15,-2-5-17 16,-7-8-11-16,2-4-12 16,-2-3 3-16,-2-5-12 0,3-3-4 15,-4-4-3-15,4-2-4 16,1-2-3-16,0 0-2 16,4 2-1-16,3 2 0 15,0 6 0-15,0 2-29 16,0 6-36-16,0 7 4 15,2 2-1-15,-1 4-58 0,-1 2-78 16</inkml:trace>
  <inkml:trace contextRef="#ctx0" brushRef="#br0" timeOffset="23218.1774">29298 9644 363 0,'1'0'14'0,"4"-9"-6"0,-3-1-7 16,1-3 1-16,-1-3 1 15,0-2-3-15,-1 0 1 16,-1 1 0-16,0-1-1 16,0 1 0-16,-3 2 0 15,-4 2-4-15,-3 4-1 0,0 2 2 16,-2 6-4-16,2 1 1 16,-1 0 4-16,-2 8 13 15,3 9-3-15,-1 2-3 16,0 4-2-16,2 2-2 15,2 3-1-15,4 2-1 16,3-4 0-16,0-2 0 16,7-4-1-16,5-2 0 0,10-7 0 15,1-2 4-15,8-5-1 16,1-4 1-16,4 0 0 16,1-13 2-16,4-7-12 15,-6-1-7-15,-2-6 5 0,-4-4-29 16,-7-2-98-16</inkml:trace>
  <inkml:trace contextRef="#ctx0" brushRef="#br0" timeOffset="23530.6512">29362 8956 277 0,'-2'-4'152'16,"2"4"-144"-16,0 0-11 15,7 4-1-15,5 14 4 16,3 7-1-16,7 12 1 16,2 1 1-16,3 4 1 0,-2 2-1 15,4-5-1-15,-1-6 3 16,2-5-3-16,1-9 0 15,-1-4-2-15,5-5 1 16,-2-8-2-16,1-2 2 16,0-10-35-16,-2-11-37 15,-3-8-111-15</inkml:trace>
  <inkml:trace contextRef="#ctx0" brushRef="#br0" timeOffset="24077.4815">29946 8379 447 0,'0'0'2'15,"0"0"1"-15,0 4-11 16,0 3 7-16,0 4 0 16,0 9 1-16,0 3 1 0,-2 10-1 15,0 7 0-15,2 8 1 16,0 7-2-16,6 6 1 15,8 3-1-15,4-7 1 16,7-3-1-16,2-10 0 16,4-7-2-16,3-11 3 0,3-7-3 15,0-6 3-15,2-8 4 16,-3-5-2-16,3 0 3 16,-5-8-9-16,-7-12-90 15,-5-2-170-15</inkml:trace>
  <inkml:trace contextRef="#ctx0" brushRef="#br0" timeOffset="24843.0581">30222 8399 502 0,'-5'-7'4'0,"0"2"0"0,5 1 0 16,0 4-8-16,2 4-9 15,10 10 16-15,1 6-3 16,3 1-1-16,2 8-5 16,2-1-4-16,-4-1-3 15,-1-4 5-15,-1-3 3 16,-6-6 1-16,0-5 1 0,-6-4 0 15,-2-3 2-15,0-2 2 16,-6 0 3-16,-3-3 0 16,-1-10 0-16,-4-5 1 15,4-7 2-15,-4-4 1 0,3-5-6 16,0-6 0-16,3-5-1 16,1-1 4-16,4-1-2 15,3 1 0-15,2 5 2 16,14 3 5-16,4 4-11 15,6 4-2-15,7 5 3 16,2 4-2-16,-3 7 2 0,-3 9-2 16,-5 5 1-16,-4 5-4 15,-9 14-10-15,-5 10 2 16,-4 3 7-16,-2 5-6 16,-2 3 3-16,-8-3-3 15,0-4 5-15,1-2 1 16,1-6 5-16,1-5 2 0,0-6-1 15,4-5 2-15,1-2-4 16,2-5 1-16,0 0-9 16,2-2-30-16,6-2 35 15,6-7 9-15,1 0-2 0,5-4-2 16,-2 3 0-16,2 1 0 16,-3 1-2-16,2 8-3 15,-3 0-3-15,-4 6 5 16,-3 7 1-16,-4 5-2 15,0 3 4-15,-5 3 4 16,0 2 13-16,0-2-4 0,-10 2 5 16,0-1-4-16,-1-4-7 15,-7 1-4-15,4-4-1 16,-1-2-2-16,-1-4 0 16,-2-5 1-16,1-2-16 0,0-5-3 15,0 0-1-15,2-14-38 16,0-6-71-1</inkml:trace>
  <inkml:trace contextRef="#ctx0" brushRef="#br0" timeOffset="25046.1695">30831 8267 394 0,'17'7'-2'0,"-7"8"-2"0,1 8-3 16,2 2 12-16,-3 3 2 16,-1-1-4-16,6 2-2 15,-1-6-2-15,1-9-37 16,-3-3-107-16</inkml:trace>
  <inkml:trace contextRef="#ctx0" brushRef="#br0" timeOffset="25483.6427">31282 8103 401 0,'6'0'38'0,"-6"-5"-27"16,0-8-2-16,0-5-5 16,0-3-2-16,-7-5-1 15,-3-8-1-15,1 0 0 16,-3-6-1-16,-1-1 3 16,3-3-1-16,-5 3-1 0,2-3-1 15,3 2 2-15,2 3 0 16,1 5 0-16,7 3 8 15,0 9 4-15,0 4 4 16,7 5-6-16,6 4-3 16,7 7-7-16,-1 2-2 0,7 7-5 15,-1 11 3-15,2 7 0 16,-1 6 2-16,0-1 1 16,-5 2-1-16,0 0-8 15,-2-3-12-15,-3-4-3 16,0-4-7-16,-5-1-18 0,-4-8-22 15,-1-2-60-15</inkml:trace>
  <inkml:trace contextRef="#ctx0" brushRef="#br0" timeOffset="25671.1306">31230 7907 143 0,'-10'0'218'0,"2"-3"-175"16,8-8-17-16,4-5-17 0,17-8-1 16,8-1-4-16,8-3 0 15,3-2-6-15,1-4-18 16,-3-2-48-16,-8-7-145 16</inkml:trace>
  <inkml:trace contextRef="#ctx0" brushRef="#br0" timeOffset="25952.376">31342 7079 412 0,'1'-16'34'0,"10"2"-34"16,6 1-3-16,5 5 6 15,10-2-2-15,9 7 3 16,7 3-3-16,7 9-1 0,5 14-1 16,3 15-1-16,-2 13 0 15,0 10-5-15,-11 14-4 16,-5 9-9-16,-11 7-15 16,-12 7-52-16,-12 0 35 15,-8 1-7-15,-6-8-79 0</inkml:trace>
  <inkml:trace contextRef="#ctx0" brushRef="#br0" timeOffset="27358.5155">29187 10428 290 0,'0'0'13'0,"0"0"-6"16,2-3-8-16,3 0-1 15,0-4 8-15,2-2-2 16,4-1 13-16,3-3-2 16,3-3-1-16,2-4-8 15,5-3-3-15,3-4-1 16,3-3-1-16,4-4 0 0,2-3 0 16,1-4-1-16,9 1 1 15,-2-1-2-15,5-4 13 16,2 3-4-16,4-6-2 15,1 1-5-15,-1-5 0 16,5 1-8-16,1-3-16 16,0-3 9-16,5-2 11 0,2-5 4 15,-1-2 0-15,2-2 8 16,-3 0 0-16,0 1 5 16,-1-3-1-16,3-1 0 0,0 1-1 15,4-3-3-15,3-2-3 16,8-2-4-16,2 1 0 15,0 1 0-15,0 3-2 16,-6 1 1-16,-2 3-1 16,-5 6 0-16,-5 1 0 15,-3 4 1-15,3 2-3 0,2-1 2 16,0 5-9-16,1-1-7 16,-4 6 3-16,-6 1 5 15,-10 8-1-15,-7 4-3 16,-14 10-9-16,-13 8-35 15,-15 3-95-15</inkml:trace>
  <inkml:trace contextRef="#ctx0" brushRef="#br0" timeOffset="28420.9314">29377 10582 376 0,'-3'0'29'15,"-1"-3"-4"-15,2-1-16 16,2 3 0-16,0 1-7 0,0 0-5 16,0 0 2-16,9 0-1 15,1 8 1-15,5 9 0 16,6 8 0-16,1 5-1 16,2 12 1-16,1 1 1 15,2 7 0-15,-3 0 1 16,0-3 0-16,1-8-1 15,-3-6-3-15,-6-11-2 0,-5-8 2 16,-4-5 3-16,-7-5-22 16,0-4 11-16,-5 0 18 15,-7-4-5-15,-1-8 0 16,-2-3 4-16,3-3 4 0,-2-1-3 16,4-2-1-16,0-3-1 15,3 1-6-15,-1 1 3 16,6-2-7-16,2-1 4 15,0 0 10-15,13 0-5 16,3 1-6-16,7 6 4 16,3 7-2-16,4 3-2 0,1 8-4 15,-3 8-16-15,0 11 6 16,-4 6 7-16,-4 6 4 16,0 1 3-16,-8-2-7 15,-3 0 8-15,-6-1 0 16,-3-1-4-16,-1-1 6 0,-13-2-1 15,-6-2 1-15,-7-1-1 16,2-6 2-16,-5-4 0 16,1-1-1-16,-3-7-1 15,5-4 0-15,0 0-14 0,1-4-83 16,3-12-168-16</inkml:trace>
  <inkml:trace contextRef="#ctx0" brushRef="#br0" timeOffset="28624.0311">29881 10584 499 0,'17'4'-6'0,"-5"5"5"0,5 9-5 16,0-3 2-16,-2 5-11 15,-3 0-14-15,-5-4-29 16,-1-6-88-16</inkml:trace>
  <inkml:trace contextRef="#ctx0" brushRef="#br0" timeOffset="28780.3154">29732 10447 580 0,'-10'-11'2'16,"3"0"-2"-16,1 4-3 16,6 4-26-16,0 3-57 15,6 0-48-15,2 0-53 16</inkml:trace>
  <inkml:trace contextRef="#ctx0" brushRef="#br0" timeOffset="28999.0004">30088 10467 163 0,'17'11'105'0,"0"-3"-99"15,1 3 9-15,3 2-5 16,-1-3-6-16,2 5-3 15,-6-7-1-15,1 3-49 0,-7-7-53 16</inkml:trace>
  <inkml:trace contextRef="#ctx0" brushRef="#br0" timeOffset="29217.7349">30124 10505 409 0,'-14'-15'31'15,"6"-1"-7"-15,3-2-21 16,5 0-4-16,0-2 5 15,8 2-7-15,6-1-12 16,1-1 4-16,5 6 10 16,2 3 1-16,-3 6 1 0,3 3-2 15,-2 2-8-15,-2 2 2 16,0 10 1-16,0 1 4 16,-2 3 1-16,4-2 1 15,-1 0 1-15,1-3-23 16,2-4-45-16,-3-7-85 0</inkml:trace>
  <inkml:trace contextRef="#ctx0" brushRef="#br0" timeOffset="30467.6468">30634 10101 198 0,'0'-7'138'0,"0"-6"-116"16,0 1-3-16,0-1-7 15,-5-1-7-15,1 3-3 16,-2 3 0-16,-2 0 1 0,-1 6-2 15,-4 2 3-15,2 0 2 16,1 0 0-16,-3 11-2 16,2 4-4-16,0 6-1 15,4 4-1-15,0 3 1 16,5 5 1-16,2-1-3 0,0 0 4 16,4-2-2-16,8-7-5 15,1-3-10-15,3-10-9 16,2-6 3-16,2-4-5 15,-4-9 15-15,-1-9-9 16,-5-1-1-16,-3-4 25 0,-3-2 4 16,-4 0-3-16,0 2 21 15,-4-1 13-15,1 4-10 16,-3 3-1-16,3 1-9 16,3 5 1-16,0 2-10 15,0 4-8-15,3 3-2 16,8 0 0-16,2 2 0 0,1 0-3 15,1 7 0-15,2 2-3 16,-2 0-2-16,1 3 6 16,0-4 3-16,-2-5-1 15,1-3 0-15,1 0 2 0,4-3-1 16,-1-12 1-16,-1-1 0 16,2-5-1-16,-6-2 1 15,-5-1 0-15,-1-2-3 16,-6 2 1-16,-2 2 2 15,-2 0 0-15,-8 3 17 16,0 2-2-16,-1 3-3 0,-2 2-7 16,1 3-4-16,-1 0-2 15,3 1-4-15,-1 3-2 16,3 0-7-16,1 3-3 16,4-4 9-16,3 3 7 15,0 0-2-15,0-3 0 0,2 1 1 16,9 0 2-16,1-5 1 15,0 5 1-15,5 0 1 16,-3 3-3-16,2 2-1 16,-2 0 0-16,3 4-1 15,0 4 1-15,-2 4-2 0,3-5 4 16,0 1-5-16,-1-3-3 16,0-3-4-16,-2-2 1 15,1 0-2-15,-2-3 3 16,0-8-4-16,0-1-5 15,-6-4 6-15,1-6 8 0,1 1 4 16,-2 1 0-16,-4-1 4 16,-1-2 12-16,2 5 7 15,-3 1 3-15,0 4 0 16,1 3-13-16,1 0-9 16,0 2-3-16,2 5-2 15,0 2-2-15,1 1-2 0,2 0 1 16,3 0 1-16,-2 0 0 15,3 4 2-15,1 0 2 16,3-4-2-16,-5 2 1 16,0-2 0-16,5 0 1 15,-3-9-2-15,-1-5-3 0,-3-2 1 16,2-4 4-16,-4-1-1 16,-3-6 1-16,1 0 2 15,-6 1 7-15,0-3-2 16,0 4 9-16,-4 4 6 15,1 0 1-15,1 9-7 0,2 3-13 16,0 4-5-16,0 5-2 16,5 0-14-16,6 5-16 15,3 12 10-15,8 9 3 16,1 10 7-16,6 9 4 16,0 8-3-16,6 4-3 0,5 4-13 15,0-2-15-15,-3-7-36 16,-5-6-58-16</inkml:trace>
  <inkml:trace contextRef="#ctx0" brushRef="#br0" timeOffset="30608.2708">31569 9826 507 0,'-28'-25'40'0,"2"-3"-12"16,7-6-24-16,3 0-8 15,3 0-5-15,6-4-25 16,7 1-18-16,0 3-57 0,0 5-67 15</inkml:trace>
  <inkml:trace contextRef="#ctx0" brushRef="#br0" timeOffset="31264.4625">30259 11205 513 0,'0'2'12'16,"0"-2"-14"-16,5 0-2 15,6 7 3-15,5 5 0 16,5 10 0-16,3 8-2 15,6 9-3-15,1 9-2 16,1 4 0-16,-1 2 0 16,1-4-3-16,-3-4-21 0,-2-10 29 15,-7-6 4-15,-6-7-1 16,-5-7 0-16,-4-5-8 16,-5-3-4-16,0-8 7 15,-9 0 7-15,-3-12-1 16,-8-9-5-16,-4-9-4 0,-6-7-2 15,-3-8 8-15,-1-2-1 16,0-3 17-16,4 8 9 16,4 0 7-16,9 7 4 15,6 6-17-15,9 4-9 0,2 0-9 16,13 0 2-16,10-2-1 16,10 6 0-16,1 3-1 15,2 9 0-15,-2 7 1 16,-2 2-5-16,-7 13-22 15,-11 10 8-15,-7 6 6 16,-7 5-3-16,-5 1-12 0,-11-3-14 16,-4 1-77-16,-3-8 5 15</inkml:trace>
  <inkml:trace contextRef="#ctx0" brushRef="#br0" timeOffset="31576.9468">30475 11198 377 0,'13'-20'10'0,"0"2"7"16,5 6-15-16,2-3-2 0,3 8 3 15,0 6-3-15,4 1 0 16,-1 1-3-16,-1 12-17 16,-1 5-3-16,-4-4 7 15,-1 0-4-15,-4-3 16 16,-6-4 5-16,-1-3 0 15,-6-4 13-15,1 0 25 0,-3-11 21 16,0-4-13-16,0-4-22 16,-5-8-7-16,-3-3-8 15,1-2-7-15,-3-4-2 16,1 4-9-16,-1 0-21 16,5 7-13-16,0 3-8 15,5 8 5-15,0 4-26 0,0 6-64 16</inkml:trace>
  <inkml:trace contextRef="#ctx0" brushRef="#br0" timeOffset="31920.7158">30948 10976 159 0,'5'-12'13'0,"-3"-4"-8"0,-2 0 16 16,0-4 31-16,0 1-3 16,0-3-21-16,-3 3-15 15,-2 1-8-15,-4 2-1 16,-1 3 1-16,1 5 4 16,-1 4 2-16,-1 4-13 15,0 0 1-15,-1 11 6 0,-1 3-4 16,4 4 3-16,2 4-1 15,1 2-3-15,6 5-2 16,0-3 4-16,8-2-4 16,4-3 1-16,6-5-1 0,3-6-3 15,1-7-16-15,5-3-9 16,-1-12-29-16,1-9-128 16</inkml:trace>
  <inkml:trace contextRef="#ctx0" brushRef="#br0" timeOffset="32545.637">31171 10657 422 0,'-6'-3'14'15,"-6"1"-11"-15,-1 2-3 16,1 2-2-16,1 11 2 16,0 2-1-16,6 7 1 0,5 3-2 15,0 1 0-15,3 1 1 16,11-2 0-16,3-2 0 15,5-4-1-15,-1-7-5 16,0-5-10-16,0-7 0 0,-4 0 2 16,-4-11 2-16,-4-7-18 15,-6-3-11-15,-3-6-9 16,0-3 43-16,-5-6 11 16,-10 0 13-16,-4-3 20 15,-5 4-16-15,-1-2-10 0,-4 6 9 16,2 4 5-16,0 7-1 15,-1 6-9-15,5 2-2 16,1 5 0-16,3 3 0 16,7 1 0-16,2 3-10 15,7 0-3-15,3 8-1 16,1 7-4-16,13 2 1 16,6 11 5-16,9-1 2 0,5 6-1 15,0 1 0-15,5-4-1 16,-3-2-1-16,3-8-10 15,-5-4-3-15,-2-8 3 16,-2-8 7-16,-6 0-12 0,0-8-15 16,-5-8-10-16,-5-2-35 15,-5-6 31-15,-5 0 26 16,-2-3 24-16,-2-1 21 16,-6 1 34-16,-1 0-9 15,-1 4-10-15,3 4-2 0,2 4-3 16,1 8-13-16,2 4-7 15,0 3-9-15,3 0-10 16,4 10-1-16,1 8 0 16,1 4 0-16,0 2-18 15,-4-1-30-15,-3-6-71 16,-2-5-98-16</inkml:trace>
  <inkml:trace contextRef="#ctx0" brushRef="#br0" timeOffset="32701.9635">31206 10379 522 0,'-10'-9'6'16,"1"2"-5"-16,8 4-17 16,-1 3-37-16,2 0-58 15,0 0-132-15</inkml:trace>
  <inkml:trace contextRef="#ctx0" brushRef="#br0" timeOffset="33795.6622">31534 10260 354 0,'0'0'24'15,"0"0"7"-15,-2 5-26 0,-3 9-4 16,-2 4-3-16,6 3 3 16,-1 7-5-16,2-2 4 15,0 1 0-15,10-6-2 16,2 1 0-16,6-6-1 16,1-6-6-16,1-4-3 0,4-6 6 15,-1 0 1-15,0-9-1 16,3-9-8-16,-5-4 9 15,0-6 2-15,-2-8 2 16,-4-3 6-16,-5-4-8 16,-5 2 4-16,-3 2 0 15,-2 9 4-15,0 5 32 0,0 10 7 16,-4 9-17-16,1 6-24 16,-6 0-5-16,1 8 2 15,5 8 0-15,-1 6-1 16,3 1-2-16,1 3-13 0,0-2-11 15,1-6 1-15,6-2 3 16,5-9 14-16,0-2-1 16,-2-5 7-16,3 0 3 15,-2-3 1-15,0-8 1 16,0-5 1-16,-3 0-1 16,4 0-1-16,-7-2 2 15,0 4-1-15,0 1 5 0,1 5 6 16,-3 2-3-16,3 0-5 15,1 3-3-15,0 1-1 16,4 1-2-16,4 1 1 16,-1-2-1-16,4-2 2 0,4-1-2 15,-1-4-6 1,-1-2-4-16,-3-3 0 0,-2-2-17 16,-5-4-31-16,-2 1 26 15,-6-5 27-15,-2 1 19 16,0-6 27-16,-6-3 10 0,-5-2-24 15,-2-3-12-15,-4 0-5 16,-1 1-7-16,-3 2 0 16,-1 4 3-16,2 4 22 15,2 7-23-15,-2 5 8 16,6 5 10-16,3 1-13 16,4 7-8-16,2 1 4 0,5 0-7 15,0 9-3-15,0 9 1 16,8 1 2-16,7 8 1 15,4 3-1-15,7-1 3 16,1 1-2-16,2-3-2 16,1-5-5-16,1-5 4 0,-3-6 1 15,0-7 2-15,-3-4 1 16,-4 0-1-16,-1-11-10 16,0-5 0-16,-6-4 0 15,-4-1-5-15,2-4 4 16,-5-4 11-16,-6 3 2 0,3 1 2 15,-4 1 9-15,0 8 16 16,0 4-5-16,-4 3-8 16,1 5-15-16,-2 2 0 15,1 2-6-15,-2 0-9 16,3 7 8-16,1 6 4 0,2 2 2 16,0 4 0-16,0-1-1 15,9 2 1-15,5-2 4 16,3-4-3-16,4-2 3 15,1-3 1-15,0-6-2 16,3-3-1-16,1-6 1 16,-2-12 2-16,1-4-2 0,-3-6-1 15,-7-3-1-15,-1-2-19 16,-9 0-54-16,-5 3-103 16</inkml:trace>
  <inkml:trace contextRef="#ctx0" brushRef="#br0" timeOffset="33983.1211">31893 9771 292 0,'-18'7'19'0,"7"-5"49"16,8-2-13-16,3-2-1 15,10-14-41-15,14-6-11 16,6-5-5-16,10-6-25 15,4-10-29-15,0-7-58 16</inkml:trace>
  <inkml:trace contextRef="#ctx0" brushRef="#br0" timeOffset="35311.184">30029 7983 241 0,'-9'0'33'16,"2"0"-4"-16,-1 0-17 16,-1 0-1-16,2 0-3 15,1-1 4-15,-2-1-3 0,2 0-4 16,1-2-2-16,2-2 6 15,-1-4-1-15,4 0 1 16,0-8-4-16,0-4-5 16,0-3 8-16,4-4-6 15,1 0 6-15,2-1 6 0,3 1 1 16,-2 5 2-16,1 0-2 16,0 6-6-16,2 0-5 15,1 4-3-15,3 0-2 16,-1 1 0-16,6 1 1 15,1-1-1-15,6 3 1 0,-3 0 0 16,4 5-2-16,-1 3-1 16,-1 2 1-16,-5 0 2 15,-3 0-1-15,-4 2-3 16,-3 0 2-16,-2-2 2 16,-2 0 1-16,-2-7 0 15,3-5 0-15,-3-5-1 0,-1-2 1 16,-2-3-1-16,-2 1 2 15,0 1-4-15,-7 1-1 16,-7 1-1-16,-1 4 1 16,-2 1 2-16,-4 3 1 0,5 0 5 15,0 3-4-15,-2 4 6 16,6 1-2-16,2 0-5 16,3 2 1-16,2 0-2 15,5 0 0-15,0 0-3 16,0 0-12-16,7 4 4 0,4-1 9 15,3 3 3-15,8-5-1 16,-3-1 0-16,8 0 4 16,2 0-2-16,3-5 0 15,4-6-3-15,1-3 1 16,0-2 1-16,-3-4 0 16,5-4 1-16,-6-2-2 0,-1 0 2 15,0-1 0-15,-5 0 0 16,0 2-1-16,-3 0 1 15,-1 4-1-15,-2 0 1 16,-1 1 0-16,0 2-2 0,-2 4 1 16,4 3 0-16,-1 2 0 15,-1 2 0-15,1 3-1 16,5 2 0-16,-2 2 0 16,3 0 1-16,2 0-1 15,1 0 1-15,-1 2-1 0,0 4 2 16,-2-1-2-1,-5 2 1-15,-3-2 0 0,-1 1-1 16,-4-1 2-16,1 1 0 16,-4-1 0-16,0-2-1 15,0 1 0-15,-6 0 0 16,0 1-1-16,-5 0-39 16,0-1-36-16,-2-3-84 0</inkml:trace>
  <inkml:trace contextRef="#ctx0" brushRef="#br0" timeOffset="36514.1886">29428 7341 420 0,'0'-5'4'0,"-7"-6"8"16,4 1-4-16,3-8 7 16,0 0-1-16,0-4-9 15,3 1-2-15,9 0-3 16,2-1 0-16,6 4-1 0,5 2 1 16,4 0-2-16,2 8 2 15,1 2 0-15,0 6-1 16,-1 0 0-16,-3 9-4 15,-7 9 0-15,-2 3 3 16,-7 3 0-16,-5 2 0 0,-7 3-1 16,0 0-2-16,-2-1 9 15,-7-5-3-15,1-5-2 16,1-5 3-16,5-6-1 16,-2-6 2-16,4-1-2 15,0 0 1-15,11 0 4 0,3-12 11 16,6-8-8-16,5-8 0 15,8-8-8-15,2-5-1 16,1-4-1-16,-2-1-27 16,-9 3-81-16,-12 6-127 15</inkml:trace>
  <inkml:trace contextRef="#ctx0" brushRef="#br0" timeOffset="37217.2819">30025 6746 344 0,'7'-13'4'0,"0"-5"6"16,3 3-3-16,0-1-1 15,-1-3-2-15,-3 1 0 0,1 3-3 16,-3-2 0-16,-3 1-1 16,1 5 0-16,-2-3 0 15,0 2-3-15,-5 6-4 16,-7-1-1-16,2 4 1 16,-4 3 8-16,3 0 7 0,0 7-2 15,1 8-1-15,2 7-5 16,3 5 1-16,1 2 1 15,4 3-2-15,0-1 0 16,4-5-3-16,7-3 2 16,0-5-3-16,1-4-11 15,1-7-8-15,-1-1 0 16,-2-6 4-16,0 0 16 0,-1 0 15 16,-2-6-9-16,-4-1-1 15,2-2 4-15,-4-1 8 16,1-3 1-16,-2-1 0 15,0-1 3-15,2 0 1 0,-2-2-3 16,2 4-5-16,1 0-6 16,1 2 0-16,1 4 0 15,2 1-2-15,1 5-3 16,4 1-1-16,0 0-2 16,3 1 0-16,-3 5-28 0,3 0-4 15,-3-3-8-15,1-1-5 16,-2-2-51-16,-4 0-9 15</inkml:trace>
  <inkml:trace contextRef="#ctx0" brushRef="#br0" timeOffset="37545.3752">30192 6450 265 0,'0'-9'22'0,"0"3"2"0,10 5-5 15,2 1-11-15,6 1 3 16,-2 12-4-16,2 1-6 16,-4 2-1-16,-1 0 2 15,-1-1 2-15,-3-6-4 16,-1-2 0-16,-3-4 0 16,-3-3 1-16,-2 0 6 0,0-7 26 15,0-5-3-15,-2-3-11 16,-6-4 2-16,-1-4 4 15,1-2-9-15,-1-2-5 16,3 4-11-16,1-1 2 0,1 5-1 16,4 5-9-1,0 3-17-15,0 2-14 0,4 0-49 16,7 2-138-16</inkml:trace>
  <inkml:trace contextRef="#ctx0" brushRef="#br0" timeOffset="38123.4643">30557 6203 215 0,'3'-15'17'16,"8"0"7"-16,-7-1 20 16,-4 2-2-16,0 4-14 0,0-2 6 15,-2 4-4-15,-6 4-13 16,-2 4-16-16,-1 0-5 15,-4 9 3-15,0 9 3 16,-2 3 4-16,0 4-11 0,0 8-2 16,5-7 1-16,2 3 0 15,5-4 0-15,3-4 1 16,2-5-3-16,2-3 2 16,8-6 3-16,0-2-2 15,2-5 5-15,2 0 3 0,-1-5-1 16,2-8-1-16,-4-3-2 15,-1 0 0-15,-2-2 1 16,1 0 2-16,-2 3 0 16,0-2 1-16,2 5 3 15,0 3-5-15,2 2 1 16,3 1-4-16,-1 6 1 0,0 0-1 16,1 6-1-16,2 11-1 15,3 8 2-15,3 10 0 16,0 5-1-16,2 7 0 15,-2 5-11-15,0-4-5 0,-5-6-12 16,-2-3 4 0,-6-11 20-16,-7-9 2 0,-2-7-11 15,-5-5 21-15,-11-5 32 16,-4-2-1-16,0 0 7 16,2-7-2-16,-2-7-11 15,2-4-9-15,4-3-16 0,2-5-4 16,2-6-7-16,5-6-18 15,3-3-17-15,2-1-48 16,0 0-76-16</inkml:trace>
  <inkml:trace contextRef="#ctx0" brushRef="#br0" timeOffset="38310.9806">30796 6093 437 0,'5'-5'2'0,"2"3"-4"16,-4 0-30-16,-3 1-125 0</inkml:trace>
  <inkml:trace contextRef="#ctx0" brushRef="#br0" timeOffset="39842.0876">28174 9343 304 0,'5'-3'24'0,"-3"2"-21"16,-2 1-10-16,3 0 7 16,-1 0 4-16,3-1-4 15,2-5-1-15,-2-1 4 16,0-5 3-16,0-3 0 16,0-2-6-16,1-8 1 15,-6-2-1-15,0-2 1 0,0-5-1 16,0 0 3-16,-4 1 4 15,2-2 15-15,-1 3-7 16,3 6-5-16,0 4 3 16,0 6-2-16,0 4-5 15,3 5-4-15,4 3-2 16,3 4-2-16,-3 0 1 0,5 0 0 16,0 0-1-16,0 0 2 15,1 2 2-15,3-2-1 16,0 0-1-16,5 0 2 15,3-7-2-15,3-6 2 16,1 1 0-16,1-3-2 0,-2-3 0 16,-1 1 0-16,-7-1-5 15,-1 0 3-15,-6-1 2 16,1-1 0-16,-4 0 0 16,-2 3 1-16,0-5 0 0,3 4 2 15,-2-2 1-15,3-1-1 16,2 5-2-16,-1-3-1 15,0 2 0-15,3 3 2 16,-3 4-1-16,2 2 0 16,-4 3-1-16,0 1 0 15,0 1 0-15,4 1-1 0,-1 0 1 16,5-1 0-16,3-3 0 16,5 1 1-16,-1 0-2 15,-1 1-8-15,-4 2-41 16,-3 1-68-16,-10 1-104 0</inkml:trace>
  <inkml:trace contextRef="#ctx0" brushRef="#br0" timeOffset="40560.7714">27599 8879 310 0,'0'0'4'0,"7"-2"6"15,4 2-6-15,3 0-2 16,6 4-1-16,4 12-1 16,0 4 1-16,5 8-3 0,2 6 2 15,-1 4 0-15,-1-1 0 16,-4-2 3-16,-3-6-11 16,-4-7-20-16,-9-6 29 15,-4-9-1-15,-5-6 2 0,0-1 16 16,-13-1-9-16,-6-10-1 15,-6-3-8-15,-4-8 1 16,-1-1 2-16,-6-3 4 16,3-3 5-16,-1-3 0 15,4-2-3-15,6 0-6 16,4 0 2-16,5 0-4 0,8 4-3 16,2 0 8-16,5 1 4 15,5 4 3-15,5 4-3 16,6 3-6-16,0 5 3 15,-2 8-4-15,1 5-4 16,-6 2-1-16,-4 16-3 16,-3 8-2-16,-2 3-7 0,0 3-2 15,-7 0-15-15,3-3 3 16,1-4-10-16,3-10-38 16,0-7 14-16,7-8-88 15</inkml:trace>
  <inkml:trace contextRef="#ctx0" brushRef="#br0" timeOffset="40873.3108">27806 8660 376 0,'23'-18'4'16,"-2"2"0"-16,6 7-3 16,-3 7 0-16,1 2-2 15,-6 2-2-15,0 7 0 16,-9 2-8-16,-2-3-18 15,-4 0 18-15,-4-3 4 0,0-2 5 16,-6-1 14 0,-5-2 7-16,-3 0 2 0,-3-2 1 15,0-5 6-15,0-4 1 16,2-1-5-16,0-2-6 16,1 0-17-16,4-4-1 0,2-4-1 15,2 1-25-15,1-2-8 16,5 5-39-16,0 2 7 15,0 3-10-15,0 6 4 16,7 5 4-16</inkml:trace>
  <inkml:trace contextRef="#ctx0" brushRef="#br0" timeOffset="41607.6218">27872 8465 9 0,'11'6'46'0,"0"-3"0"16,1 4-5-16,3-1-13 16,-1-1-6-16,3 0-4 15,0 1-1-15,5-5-6 16,1-1-7-16,0 0-2 15,1-1-1-15,-3-10-2 0,1-2-16 16,-3-5-4-16,-2-1 9 16,-3-1 10-16,-3-3 4 15,-2 0 20-15,-4 3 13 16,-3 3-11-16,-2 2-13 16,0 3-5-16,0 1 0 0,0 4-2 15,-5 2 4-15,0 3 5 16,-3 2-5-16,-3 0-6 15,2 9 0-15,-2 5 6 16,2 5-4-16,1 5-1 16,2-1 1-16,3 4-4 15,3-3 0-15,0 0-3 0,10-4 1 16,3-6-12-16,5-3-2 16,2-10 0-16,-1-1-19 15,3 0 41-15,-5-12-4 16,0-4-1-16,0-6 1 0,-7 2-2 15,-5-4 3-15,-3-2-2 16,-2-2-1-16,-3 0 12 16,-10-3 9-16,-7 3-5 15,-2-1-12-15,-5 4-2 16,-1 0-4-16,-3 2 1 0,3 5 14 16,3 4 2-16,3 1 12 15,2 6 2-15,6 2-15 16,4 5-8-16,-2 0-5 15,5 0-2-15,6 9 0 16,1 4 0-16,0 2-2 16,6 7 1-16,8 2 1 0,3 4 1 15,8-2 1-15,2 1-2 16,4-5-8-16,1-4-15 16,-1-8 7-16,-1-5-3 15,-3-5-3-15,-3 0-4 16,-5-10-1-16,-2-3-5 0,-3-4 18 15,-4 0 6-15,-2-4 9 16,-3 1 1-16,-1-1 1 16,-3 1 13-16,1 2 10 15,2 6 15-15,-1 1 2 16,3 5-21-16,-1 3-12 0,4 3-8 16,2 0-2-16,-2 11 0 15,2 2-2-15,-3 1-3 16,2 1-2-16,-3-4-38 15,-2-1-42-15,-3-9-14 16</inkml:trace>
  <inkml:trace contextRef="#ctx0" brushRef="#br0" timeOffset="41763.8591">28289 7939 37 0,'-16'-21'294'16,"2"-1"-277"-16,0 6 25 15,4 6-20-15,5 3-8 16,3 7-14-16,-1 0-12 16,3 0-93-16,0 5-16 15</inkml:trace>
  <inkml:trace contextRef="#ctx0" brushRef="#br0" timeOffset="42404.4277">28500 7943 77 0,'-8'-7'264'0,"-3"1"-261"0,1 3-1 16,2 3 0-16,-1 0-2 16,2 12-1-16,-1 6 0 15,3 7 2-15,1 5-2 16,3 3 1-16,1-3 0 15,0-2 0-15,5-5-8 0,8-3 1 16,3-9-15-16,2-6 0 16,1-3 3-16,3-2-13 15,2 0-21-15,-3-11-31 16</inkml:trace>
  <inkml:trace contextRef="#ctx0" brushRef="#br0" timeOffset="43263.7488">28691 7836 272 0,'-9'-9'12'0,"-3"6"-5"15,-2 3 21-15,0 0-22 0,1 12-3 16,-2 4 0-16,2 6-2 16,4 0 0-16,4 6-1 15,1-2-1-15,4-1 1 16,0-2-2-16,4-1-1 0,9-7-7 15,-1-2 7-15,5-4 1 16,-2-4 1-16,4-3-4 16,-6-2 5-16,2 0-1 15,-2-4-2-15,-3-6-1 16,-2-1 12-16,-3-4-3 16,0-5 1-16,-5 2-3 15,0-2 3-15,0 0-4 0,-5 2 0 16,-2 2-4-16,-1 4 1 15,1 4 4-15,0-1 2 16,4 6 16-16,3 1-14 16,-2 2 4-16,2 0-10 15,0 0-10-15,7 4 6 0,5 2 4 16,1-1 0-16,1 0-1 16,1-3-5-16,-1-2-12 15,1 0-11-15,-5-4 11 16,1-10-7-16,-1 0 29 0,-4-6-6 15,0-3 6-15,-5 0 9 16,-1-4 3-16,-1-3-3 16,-11-1-6-16,-7-2 0 15,1-2 3-15,-5 3 0 16,1 0-5-16,-1 6 18 16,1 1-6-16,5 7 6 0,2 7-15 15,4 2 6-15,4 7-7 16,4 2-7-16,3 2-6 15,0 12 3-15,0 8 0 16,7 3 2-16,3 3 1 16,7 3-2-16,0-3-4 0,3-3-4 15,2-2-1-15,2-6-3 16,-2-5-1-16,4-9 4 16,-3 0 0-16,-4-3 8 15,1-3-2-15,-1-4-6 16,-9-7 5-16,-1 0 5 0,-3-4 1 15,-6 0 1-15,0-3-1 16,0 1 2-16,-6 0-6 16,1 6 5-16,-1 3 1 15,3 4 10-15,3 2 2 16,0 5-3-16,0 0-13 16,3 0-8-16,6 2 11 0,6 3 0 15,2 0-1-15,0-1-2 16,0-4 1-16,2 0 1 15,-4 0 0-15,-3-4-1 16,-3-4-8-16,-4-3-30 16,-5 0-32-16,0-1-119 0</inkml:trace>
  <inkml:trace contextRef="#ctx0" brushRef="#br0" timeOffset="43435.6114">28510 7656 407 0,'-22'-2'1'16,"10"-21"29"-16,10-7-2 16,2-5-13-16,19-4-11 15,15-4-4-15,8-5 1 16,4-2-45-16,2-3-47 16,-2-5-260-16</inkml:trace>
  <inkml:trace contextRef="#ctx0" brushRef="#br0" timeOffset="46263.5349">28317 9929 375 0,'-9'-8'5'16,"2"2"7"-16,2 3-7 16,3 1-4-16,2 2-1 0,0 0-6 15,2 0-4-15,10 9 12 16,3 7-2-16,8 7-3 16,0 8 4-16,8 3-1 15,-1 3 0-15,4 4 2 16,0-2-1-16,0 0-2 15,3 0 3-15,-1-1 0 0,-2-4-2 16,2-2 2-16,-1-3-2 16,-1-2 1-16,1 3 0 15,1-3-1-15,0 5 0 16,-2 0 1-16,-3 1-2 0,-3-4 2 16,-1-2-1-16,-6-4 0 15,-2-6 0-15,-3-9-1 16,-4-2-2-16,1-6-4 15,0 0-3-15,-5-2 9 16,3-8 2-16,0 4 3 16,-4-3-1-16,2 1-1 0,-2 1 1 15,1 3 6-15,1-2 5 16,1-4 1-16,3 0-4 16,3-3-3-16,2-2-4 15,2-7-1-15,5 1-2 16,0-4-1-16,4-2 1 15,3 2-1-15,-2-1 0 0,4-2 1 16,4 2-1-16,-3-1 0 16,2-2-1-16,3-1 2 15,1 0-1-15,6-10 0 16,2 0 0-16,2-9-1 0,5-2 0 16,5-6 1-16,2 0 1 15,-2-1-2-15,0 5 1 16,-5 5 0-16,-2 3-1 15,-6 6-2-15,-1 0 2 16,-4 1-1-16,4-5 0 0,1 0 1 16,2-3 0-16,0-2-1 15,2-2-2-15,-1 0-3 16,-1 0-2-16,-3 4-10 16,-3 0 11-16,-5 6 5 15,-7 6 3-15,0 4 0 0,-5 4 1 16,-2-2 2-1,5 2 0-15,1-3-2 0,3 1-1 16,6-4-1-16,3-3-13 16,4 0-23-16,1-2 14 15,1-3 20-15,-1 3 1 0,-3 1 3 16,0 0 2-16,-5 2 15 16,-1 0-9-16,0-1 5 15,-1-1-12-15,4-1-2 16,0-6-1-16,4-2-8 15,2 1-2-15,1-6-4 16,2 4 3-16,1-1-15 0,-6 4 10 16,-5 1 35-16,-11 3 7 15,-6 6 14-15,-8 1-16 16,-2 1 5-16,-1 3-4 16,3-1-10-16,2 0-5 15,5 2-2-15,4-4-5 0,4 5-2 16,-1 1 0-16,-4 1-8 15,-4 5-3-15,0 3 9 16,-8 0 2-16,-3 2 1 16,-5-1 2-16,-1-1 5 15,-2 2 2-15,3-2-3 0,-2 2-3 16,3-4-2-16,0 1-1 16,0 0-1-16,-2 1 1 15,1 0-1-15,-4 0 2 16,-2-2 0-16,0 2 1 15,-8-2-3-15,-4-2 4 16,-4-1 0-16,0 0 0 0,-1-1 4 16,3 1-4-16,0-4 0 15,1-2-3-15,1 0 0 16,-1-1 0-16,1-1 2 16,-5 2-1-16,-2 2 2 15,-5 2-3-15,-5 0-2 0,-1 5 0 16,-4 0 2-16,2 2-2 15,1 2 2-15,4-2 0 16,2 1 0-16,1 0 2 16,2-3-4-16,1 1 2 15,-2-2 1-15,-1 1-2 0,2 0 0 16,-4 1 0-16,-1-1-2 16,0 0 2-16,4 1 0 15,-2-4 0-15,2 2 0 16,-1-5 0-16,2 3 0 15,1 0 2-15,1 1-2 16,5 0 0-16,-4 4 1 0,7 0-2 16,1 5 2-16,2 3-1 15,0 1 1-15,1 2-1 16,3 0 0-16,-2 4-2 16,2 1 2-16,-2 0-6 0,-4 0-8 15,-2 4-5-15,2 4 10 16,-3 5 6-16,0-1-2 15,-1 1-1-15,1-1 2 16,-2 6 0-16,-2-2-1 16,0 2 4-16,-4 4 0 15,-3-1-1-15,-6 4 3 0,-3 0 1 16,-3 3-2-16,-4 5 1 16,-6 0-1-16,-3 6 0 15,-1 3 3-15,-3 1-4 16,0-1 2-16,5 3 0 15,1-2-2-15,4 0 2 0,3 1-1 16,-3 1 0-16,5-3 1 16,-6 5 0-16,-3 3-2 15,-3 2 2-15,-5-1-1 16,3 1 0-16,-3 0 0 16,4-2 1-16,1-4-2 0,2 0 2 15,1 1-1-15,2-1-1 16,-1 3 2-16,-1 1-1 15,-2-1 0-15,2 1 2 16,-3 2-2-16,-1 1 0 16,-3-1 0-16,4-1-4 0,-1-1-7 15,1 0-3-15,1-3 5 16,0-4 6-16,2 0 1 16,-5 0 4-16,-1 3-2 15,0 2 0-15,-1 4 3 16,-1 1 0-16,1 1-1 0,-5 1 0 15,4-5-1-15,2 2-1 16,1-4-1-16,6-2 1 16,-1-1 0-16,3-1 1 15,2-1-1-15,-1 0 0 16,3-3 0-16,-1 2-1 16,3-5 1-16,3 1 1 0,2-5-1 15,9-2 0-15,1-4 0 16,4-4 1-16,0 0 0 15,2-1-1-15,1-1 0 16,0-1 0-16,0 3 0 16,2-3 0-16,-2 1 0 0,7-2 0 15,0-2 0-15,7-1 2 16,3-4-5-16,0-1 2 16,1 0 2-16,5 1 2 15,3 0 0-15,-2 3-2 0,4 1 0 16,-2 2-1-1,3 3 0-15,5 4 0 0,0-1 1 16,4-3 0-16,-2 2-4 16,4-4 3-16,3-1 2 15,1 0 1-15,-2 4-2 16,2-1-1-16,-3 1 1 0,2 3-1 16,-3 1 0-16,1 1 2 15,-5 0-3-15,1-2 2 16,4-4 0-16,-5-1-1 15,3-1 1-15,0 0-1 16,-3-6-17-16,-3-2-53 0,-2-9-207 16</inkml:trace>
  <inkml:trace contextRef="#ctx0" brushRef="#br0" timeOffset="48841.4644">30930 11893 304 0,'8'-5'2'0,"1"0"-1"16,-1-4-5-16,7-5 2 16,6-5 3-16,4-3-1 15,8-9 2-15,4-6 0 16,7-6-2-16,2-9 4 16,6-7 14-16,4-3 0 0,3-6-1 15,3 2-6-15,0-4-5 16,6 7-2-16,-1-2-1 15,-1 6-2-15,0 1-1 16,2 0 1-16,-6 6 0 16,-1 5 0-16,-7 0-1 0,-4 11 0 15,-7 4-2-15,-8 9 1 16,-9 7-10-16,-9 5-5 16,-9 5-3-16,-3 3 0 15,-5 3-9-15,0 2 18 16,-10 9-3-16,-2 3-63 15,-12 4 4-15</inkml:trace>
  <inkml:trace contextRef="#ctx0" brushRef="#br0" timeOffset="49153.9559">31131 11868 169 0,'-3'17'158'16,"-8"-17"-116"-16,11-14-33 16,3-11-9-16,15-7 0 15,8-11-12-15,9-11 37 16,8-9-11-16,11-6 1 0,11-6-4 15,6 0-5-15,5 0-4 16,9 6-1-16,0 6-1 16,-3 11-13-16,-5 6-46 15,-9 10-96-15</inkml:trace>
  <inkml:trace contextRef="#ctx0" brushRef="#br0" timeOffset="51404.2174">28991 10749 123 0,'-2'0'43'0,"0"0"-31"16,0-6-9-16,2 0 0 15,0-1-5-15,0 2 9 16,0 2-13-16,0-1 7 0,0 2-1 16,0 2-5-16,0 0 4 15,0 0 2-15,0 0 5 16,0 0 10-16,0 0 9 16,0 0 0-16,2-2-3 0,0 0-7 15,0 1-1-15,-1-2-5 16,4 2 4-16,-5-1-7 15,0 1 7-15,1-1 2 16,-1 0-4-16,0 2-2 16,0-1 7-16,0 1-1 15,0 0-3-15,0 0-6 0,0-2-2 16,0 2 1-16,0 0-2 16,0 0 0-16,0 0-1 15,0 0 2-15,0 0 3 16,0 0 0-16,0 0-3 15,0 0 1-15,0 0 7 0,0 0-6 16,0 0 0-16,0 0-5 16,0 0-1-16,0 0 1 15,0 0-1-15,0 0-1 16,0 0 1-16,0 0 0 16,0 0 1-16,2 0-1 0,-2 0-1 15,0 0 2-15,0 0-2 16,0 0 1-16,0 0 0 15,0 0 0-15,0 0 0 16,0 0 3-16,0 0-2 16,0 0 0-16,0 0 1 0,0 0-2 15,0 0 2-15,2 0-3 16,0 0 0-16,-2 0 1 16,1 0 1-16,3 0-1 15,-4 0 0-15,2 0 1 16,-1 0-1-16,-1 0 0 0,0 2 0 15,0-2 0-15,2 1 0 16,-2 1 0-16,2 1 0 16,0-1 0-16,-1 2 0 15,-1-1 0-15,4 1 0 16,-2 0 0-16,0 0 0 16,0 2-2-16,0 1 1 0,-1 3 0 15,-1-2 0-15,2 3 1 16,-2 1 0-16,0 1 0 15,0 1 0-15,0 4 0 16,0 1-5-16,0 3 3 16,0-2-1-16,-2 5 2 0,1-2-3 15,-3 0 4-15,2-2 0 16,0 4 0-16,0-3 0 16,0-3 1-16,-1 3-1 15,1-2 0-15,-1-3 0 16,1 1 0-16,-2-4 0 15,1 6 0-15,-1-4-2 0,-2 2 1 16,1 1 1-16,2-1 0 16,-4 2 1-16,3-1 1 15,1 1-2-15,-4 2 0 16,2-3 1-16,-2 6-1 0,2 0 0 16,-2 2 1-16,-1 1-2 15,-1 1 1-15,1 2-1 16,1-1 2-16,-3 0 0 15,3-3 2-15,-1-1-2 16,1-1 2-16,-3-1-3 0,1-5 1 16,1 1 6-16,-2-2-4 15,-1 1 0-15,-1-2 1 16,1 4-3-16,-1 2 0 16,-3 1 0-16,-1 0-2 15,1 4 2-15,0 0-1 16,0-2 0-16,-3 1 1 0,2-1-1 15,0-2 0-15,-1-1 1 16,2-2 2-16,-4-2 1 16,4 0-1-16,-5 2 1 15,0-3-2-15,-1 2-2 0,-3 2 1 16,4-3 0-16,-4 2-2 16,4-1 2-16,-4-2-1 15,2 1 0-15,1-3-1 16,-2 1 2-16,1-2-1 15,0 0 0-15,-1-1 1 16,-2 2-1-16,3-2 0 16,-5 1 0-16,5 0 0 0,-5 2 0 15,1-3 1-15,-1-2-2 16,2-1 2-16,1 2 0 16,0-5-3-16,0 3 3 15,-3 0-1-15,0-2 0 16,0-2 0-16,0 3 1 0,3-2-1 15,0-1 3-15,-1-2 1 16,6 1 1-16,-1-1 3 16,3-5-3-16,3 2 0 0,-1-2-2 15,5 0-1-15,-1 0 1 16,2 0 0-16,0 0-2 16,0 0-1-16,1 0 0 15,1 0 0-15,2 0 1 16,0 0 0-16,1 0 0 15,1 0-1-15,1 0 0 0,2 0-1 16,0 0-1-16,0 0-17 16,0 2-23-16,0-2-7 15,0 0-50-15,-1 0-70 16</inkml:trace>
  <inkml:trace contextRef="#ctx0" brushRef="#br0" timeOffset="52076.0338">27719 12334 360 0,'-3'3'15'15,"1"-3"-14"-15,0 2 0 16,2-2-1-16,0 0 5 16,0 0 4-16,-1 0-4 15,-1 2-2-15,0-2 2 0,-1 0 1 16,-3 3-4-16,0 1 1 15,-4 3 1-15,1 2-3 16,-4 2 2-16,-1 0 3 16,-2 7 1-16,0-3-2 0,-4 7 0 15,0-1 1-15,2 1-3 16,-5-1-2-16,1 3-1 16,1-5 2-16,1-1 6 15,0-2 5-15,1-2-4 16,2-3-2-16,3-1-1 15,1 0 1-15,6-3-6 0,0-2 0 16,4 0 0-16,1-1-1 16,2-1-3-16,0-1 2 15,0 2-1-15,0 0-1 16,5 1 4-16,2-2-1 0,4 3 1 16,0 1-2-1,3-2 0-15,1 2 1 0,6-1 5 16,-1 1 1-16,5 2-3 15,4 2-2-15,5-1 2 16,0 1-1-16,5 1 1 0,1-1-2 16,-1 0 1-16,-1-2-2 15,1-4 0-15,0-1 0 16,-7-3 0-16,0-1 0 16,-5 0-15-16,-4 0-35 15,-5-3-29-15,-9-4-134 16</inkml:trace>
  <inkml:trace contextRef="#ctx0" brushRef="#br0" timeOffset="59825.6638">15591 5779 248 0,'-3'-7'121'0,"-1"0"-120"15,4-1 3-15,0 1 1 16,0 0 3-16,2 2-9 16,5-1 8-16,1 1-4 15,-1 1 0-15,1-1-3 0,-1 4 2 16,3 1-2-16,-1 0-2 16,3 0 2-16,1 3-1 15,3 8-1-15,2 1 0 16,0 8 0-16,2 5 1 15,0 2 1-15,2 3 0 0,0 4-3 16,-2 2 0-16,1 1 2 16,-1 4 1-16,-1 2-2 15,-4 4 1-15,2 3 4 16,-3 1-3-16,-1 4 0 16,-3 4-3-16,-1 3 7 15,3 5-3-15,-6-2-1 0,3 2 1 16,-2 0-1-16,1 1 0 15,-1-2 1-15,-2 0-1 16,0 2 2-16,2-2 1 16,0 2 6-16,0-3 2 15,-1 3 3-15,3-4-8 16,1 2 1-16,-1 0-3 0,-1 1-1 16,-1-3-1-16,1-1-1 15,-1-1 0-15,-2-1-1 16,2-3 1-16,1-1 0 15,1-1-1-15,0-3 2 0,2 1-2 16,1-4 1-16,0-2-1 16,5-6-1-16,0-1 2 15,3-5-1-15,2-4 0 16,2-3 0-16,0-5-3 16,2-4 0-16,2-5-4 0,3-3-3 15,-1-5 2-15,-1-5 5 16,2-2 3-16,-4 0 0 15,-4-3 1-15,-2-5 3 16,-1-1 5-16,-6 2 4 16,-1 1-2-16,-6 3-3 15,-1 0 0-15,-1 1-4 16,-4 2-3-16,-1 0 0 0,0 0-1 16,0 0-1-16,0 0-2 15,0 0-1-15,0 5 4 16,0 4 0-16,0 5-2 0,-6 3 1 15,-1 2-6-15,-4 2 0 16,0 2 1-16,-3 3 5 16,-1 0 2-16,-1 3 1 15,0 0-2-15,4 1 0 16,-3 4 0-16,2 2 0 16,1-1 0-16,4 6 2 0,1 4-2 15,6 1-2-15,-3 6 4 16,2 0-2-16,2 5 0 15,0 2 1-15,0-1-1 16,0 2 0-16,0-3 1 16,0 4-2-16,2-3 2 15,2 5-1-15,-3-4 0 16,1 6 0-16,3-1 1 0,0-1 1 16,2-1 0-16,0-1-2 15,1 3 0-15,2-3 0 16,-3-1 0-16,2-1 0 0,-4 2 0 15,5-4 1-15,-7-3 0 16,2 1-1-16,1 0 0 16,-6-3 0-16,0 1 0 15,0 3 1-15,-7-1-1 16,-12 3 0-16,-8 9 0 0,-10 8 0 16,-11 4-1-16,-15 13-22 15,-15 2-44-15,-13 1-105 16</inkml:trace>
  <inkml:trace contextRef="#ctx0" brushRef="#br0" timeOffset="64059.7531">12352 6494 259 0,'-14'-10'12'0,"-1"-3"-19"0,-2-1 10 0,0 1 1 16,-1 1-1-16,4 3-2 0,2 2 0 15,0 1 0-15,5 3-1 16,2 3 1-16,5 0-1 31,0 0-7-31,7 7-2 0,11 2 9 0,8 2 3 0,13-1-4 16,7-1 5-16,8-3 4 16,6-5-10-16,1 1-1 31,-4-2 9-31,1 0 6 0,-5-2-3 0,-1-2-1 31,-4-4 2-31,-4 1 1 0,-3-2-4 0,-1 4 0 0,-2-5-6 16,-3 3 0-16,-4 0 1 15,-4 4-2-15,-11 3-2 16,-16-4-54-16</inkml:trace>
  <inkml:trace contextRef="#ctx0" brushRef="#br0" timeOffset="65294.0094">5285 7509 331 0,'8'-8'5'16,"1"-2"-5"-16,1 3 0 0,7 0-3 15,1 4 4-15,7-3 0 16,0 2-3-16,4 1 1 16,3 3-21-16,4 0-24 15,2 0-16-15,2 0-8 16</inkml:trace>
  <inkml:trace contextRef="#ctx0" brushRef="#br0" timeOffset="65637.7429">7326 7461 1 0</inkml:trace>
  <inkml:trace contextRef="#ctx0" brushRef="#br0" timeOffset="65981.701">7326 7461 46 0,'-2'-12'59'0,"-1"12"-26"15,1 0-10-15,2 0-2 16,0 0-15-16,0 0-12 16,5 0 3-16,2 0 12 15,5 2-3-15,5 1-2 32,1 0-4-32,3 1 3 15,5 1-2-15,1 1-2 0,0 1 3 16,3 0-1-16,2 0-7 15,4 4-7-15,2-2 6 16,-1 2 4-16,3-3-3 16,3 1 7-16,3-5 1 15,-4 2 3-15,3-5 0 0,4-1 1 16,-7 0-3-16,4 0-4 16,-2 0 5-16,-4 0 0 15,0 0 0-15,-6 0 0 16,-2 0-1-16,-3 2-1 0,-7 5-2 15,-10 6-32-15</inkml:trace>
  <inkml:trace contextRef="#ctx0" brushRef="#br0" timeOffset="68325.4299">6742 8551 158 0,'-3'0'24'0,"1"0"-24"15,2-5-7-15,0-1 28 16,5 4-25-16,8-1-4 16,3 1 8-16,6 2-2 15,2 0 2-15,10 0-1 0,3 0 3 16,9 0 0-16,7 4 0 16,3 1-24-16,3 0-25 15,0 1-12-15</inkml:trace>
  <inkml:trace contextRef="#ctx0" brushRef="#br0" timeOffset="68622.2725">8894 8458 260 0,'19'-11'-12'0,"-1"1"-4"0,-1-1 16 0,2 4 3 16,1 2-2-16,-4 5-1 31,-1 0-26-31,-1 0-38 0,-3 7-33 16</inkml:trace>
  <inkml:trace contextRef="#ctx0" brushRef="#br0" timeOffset="70247.1787">8519 9539 60 0,'12'1'39'0,"0"-1"-11"16,3 0-15-16,5 0-2 15,-1 3-6-15,5-2 15 16,1 1-19-16,4 2 0 16,1-3-1-16,6 1 1 15,3 2-5-15,5-4-15 0,4 0 12 16,4 0-4-16,4 0 2 16,1 0-1-16,4 0 0 15,6 0-13-15,1-4 22 16,2 1 8-16,3-1 0 15,3-2-7-15,1 1-65 0</inkml:trace>
  <inkml:trace contextRef="#ctx0" brushRef="#br0" timeOffset="71184.6116">12323 9576 0 0,'0'6'10'16,"0"-3"-7"-16,5-1-5 0,5 1 21 16,0-3 1-16,4 0 5 15,1 0-8-15,-1 0-7 16,6 0 1-16,0 0-5 15,1 0 7-15,1 0-4 16,3-3 3-16,2-4-6 0,-1-1 2 16,-2 4 0-16,5-2-4 15,-4 4 9-15,-3 2-24 16,-3 0-9-16,-7 11-38 16</inkml:trace>
  <inkml:trace contextRef="#ctx0" brushRef="#br0" timeOffset="74168.7352">5868 10770 51 0,'16'-2'15'0,"2"-8"-5"0,0 7-5 15,3-2-3-15,3 2-1 16,-1-3 0-16,5 1 2 15,1-2-1-15,4 3 2 16,1-3 1-16,4 1-4 0,0 1 1 16,4 0 1-16,2 2-1 15,2-3 0-15,5 2-1 16,1 2-1-16,-1 1 0 16,7 1 2-16,-2 0 0 15,7 0-2-15,1 0 1 0,3 0-1 16,2 0 0-16,2 0 0 15,2 0 0-15,2 0 1 16,0 0-1-16,-2 0 0 16,4 0 1-16,0-2 0 15,3 2 0-15,1 0 0 0,-1 0 1 16,1 0 0-16,-1 0 0 16,-4 0-1-16,-1 0 0 15,-2 0 0-15,-3 2 2 16,-4-2 1-16,-3 0 0 15,-4 0 0-15,-3 0 1 0,-2 0-4 16,-8 0 3-16,-2 1-7 16,-5 1 22-16,-8 5-18 15,-4-3-15-15,-12 4-10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5:02:13.7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2262 5014 288 0,'-13'0'91'16,"3"0"-63"-16,2 0 13 0,3 0-12 15,3-2-11-15,2 0-10 16,0 2-10-16,2 0-9 15,3 0 20-15,5 4-7 16,-2 5-1-16,3 5-3 16,2 3 1-16,-1 7-2 0,3 1 2 15,-1 1 2-15,3-1 2 16,0-1-3-16,3-3 1 16,-4-7-4-16,0-1 3 15,0-7-2-15,-3-3-1 16,1-3-2-16,1-4-1 15,1-10 11-15,5-5-2 0,1-9-1 16,7-7 2-16,0-4-3 16,3-5 0-16,-1-10 4 15,4-2 2-15,1-4 3 16,2-5 2-16,-1 1-3 16,5 2 1-16,-4 1 3 15,-6 4 3-15,0 7-8 16,-1 6 13-16,-4 6-19 0,-2 10-1 15,-4 10-2-15,1 5-15 16,1 10-38-16,-4 3-39 16,-7 5-85-16</inkml:trace>
  <inkml:trace contextRef="#ctx0" brushRef="#br0" timeOffset="10718.2132">7039 6676 310 0,'-8'0'20'0,"3"0"4"16,1-8-12-16,1 4-13 16,-1 0 6-16,1-2-4 15,-1 1-15-15,-2 0-20 0,5 0-12 16,-1 0 23-16,0-1 16 16,2 2 7-16,0 1 9 15,0-1 11-15,2-1-9 16,3 0-7-16,3 1 0 15,1-2-1-15,-1-1 2 0,2 5 2 16,-1-2-2-16,-1 2 3 16,1-2-1-16,3 4 1 15,-6 0 4-15,7 0-7 16,-2 0-2-16,-1 0-2 16,5 0 0-16,-1 0 0 15,3 4-1-15,2-1 0 0,3 1 0 16,0-1 0-16,0 1 2 15,2-1-1-15,1-2 6 16,2 2 1-16,0 0 2 16,4-2-2-16,1-1 0 15,2 0-2-15,4 0-4 0,-1 0-1 16,9 0-1-16,-4 0 1 16,4 0-1-16,-2 0 1 15,3 0-1-15,-1 0 0 16,2 0 3-16,1 0 2 0,0 0 0 15,1 0-2-15,0 0 2 16,5 0-3-16,-3 0 0 16,-2-1 1-16,6-2 1 15,-4-3 4-15,1 5-2 16,-1-3-3-16,1 1 0 16,3 3-1-16,-3-1-1 0,1-2-1 15,-3 3 0-15,-2 0 1 16,0 0-1-16,-4 0 0 15,-4 0 0-15,2 0 1 16,-2 0-1-16,1 0 0 16,-3 0 0-16,2-1 1 15,-2 1-2-15,-2 0 2 16,-3 0-1-16,-3 0 0 0,-1 0 0 16,-6 0 0-16,-3 0 0 15,-1 0 0-15,-2 4 0 16,-2 4-9-16,-1-1-24 0,-3 2-22 15,-2-3-75-15</inkml:trace>
  <inkml:trace contextRef="#ctx0" brushRef="#br0" timeOffset="17655.3078">11853 7431 46 0,'2'0'267'0,"1"-4"-263"16,1-3 23-16,1 4-21 15,-2-1 1-15,2 0-5 16,0 1-3-16,-3 1 1 16,1 0-7-16,-1 2 6 0,0 0 0 15,-2 0 2-15,3 0-3 16,2 0 4-16,2 0 2 16,3 0 0-16,0 0-1 15,4 0 0-15,3 0-2 16,0 2 0-16,5-2-1 0,0 2 4 15,2-2-1-15,3 0 9 16,0 0-1-16,2 0-3 16,1-2-3-16,4-1-1 15,0 1-2-15,2-4-1 16,3 3 1-16,3-3-1 16,1 3 2-16,-1-3 1 0,2 1 1 15,-1 2-2-15,4-1 2 16,-3 0-3-16,5 1 1 15,-1-2-3-15,6 3 1 16,-3-2 0-16,0 0-1 16,2 1 1-16,1-1-2 0,-2 1 1 15,3-1 1-15,-1 2-1 16,2 1 1-16,3 1-1 16,-4 0 0-16,-1 0 0 15,1 0 1-15,-3 0-1 16,-2 3 1-16,-1 4 0 15,-5 0 0-15,1 1-1 0,-4-1 0 16,0 0 0-16,-6 2 0 16,-2 0-1-16,-3 0-16 15,-5 2-14-15,-7-1-34 16,-9-3-62-16</inkml:trace>
  <inkml:trace contextRef="#ctx0" brushRef="#br0" timeOffset="28748.5976">2489 9466 339 0,'-4'0'8'15,"1"-3"15"-15,1-5-13 16,2-3-6-16,0 5 1 0,0-4-5 16,0 1 8-16,5 4-4 15,0-2-3-15,2 1-1 16,0 5-1-16,-2-1-1 16,3 2 2-16,-1 0-1 15,2 0 0-15,1 0 2 16,2 0-1-16,0 3 1 0,3 3 3 15,0 3 0-15,4 0 3 16,-3 0 0-16,0 1-2 16,-5 1-2-16,2-2-2 15,-6 2 0-15,-2-4-2 0,0 1 1 16,-1 0 0-16,-3-3 4 16,4 0-1-16,-3-3-1 15,1 1-2-15,0-2 0 16,1-1 0-16,3 0 4 15,-2 0 3-15,5-7-2 0,-2-4 9 16,1-3 1-16,3-5-4 16,0-4-5-16,0-4-4 15,3-4-1-15,5-3-1 16,1-4 0-16,1-4 1 16,1-4 0-16,3 5-2 15,-4-1 1-15,2 2-1 0,-1 2 1 16,-4 4-2-16,-2 4-3 15,0 5-3-15,-3 5-1 16,-1 5-13-16,1 5-26 16,-7 5-38-16,-6 5-96 15</inkml:trace>
  <inkml:trace contextRef="#ctx0" brushRef="#br0" timeOffset="38451.2132">17590 10597 375 0,'2'-4'24'0,"1"-1"-5"16,5-3-17-16,1 2 7 15,5 0-4-15,-1 1 1 16,4-1-1-16,2 3-3 0,4-1-1 16,-4 0 0-16,5 1-1 15,3 0 0-15,2-1 0 16,3 0 0-16,2 0-1 16,2 0 2-16,3 0-3 15,1 1 3-15,-2 3-1 0,3 0 0 16,1 0 1-16,0 0-1 15,1 0 0-15,6 0 0 16,0 0 1-16,2 1-2 16,5 3 1-16,0-2 0 15,3-1 0-15,-1 2 0 16,5-2-2-16,-1 0 3 0,-1 1-1 16,4 1-2-16,0-2-2 15,3 1 0-15,0 0 2 16,2 1-9-16,0 0 13 15,2 0-2-15,2-2 0 16,-3 4-1-16,1-3 0 0,4 2-1 16,2 0-3-16,2-2-2 15,-2 1 5-15,5-1 3 16,-2 1-1-16,4 0 0 16,-7-2 0-16,5 0 1 15,-4 3-1-15,2-2 0 0,2 2 1 16,-1-2-1-16,-3 2 1 15,4-1 0-15,-3-2 0 16,3 3-1-16,0-1 0 16,-3 1-2-16,3 0 1 15,0-2 3-15,1-1-1 16,-6 1-1-16,0-2 1 0,-4 2-2 16,-1-2 2-16,-1 0-1 15,0 0 2-15,-4 0-1 16,0 0 1-16,0-4-1 15,2-1-1-15,-6-1 1 0,-1 3-2 16,-4-1 2-16,-3 0-3 16,-5 0-6-16,-2 0 0 15,-4 2 5-15,0 0 2 16,-4 0 1-16,0 0 0 16,-2 2 0-16,-5 0-16 15,-4 0-38-15,-3 0-32 0,-2 0-10 16,-7 0-19-16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5:26:24.1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6130 6103 29 0,'10'-1'19'0,"0"-1"9"15,0 0 1-15,3-1 1 16,2 1-10-16,-3-2-7 16,6 1-4-16,-2 0-3 0,4-2-2 15,-2 2-3-15,3 1 0 16,3-1 0-16,1-1-3 15,5 3 21-15,3-3-16 16,1 2 0-16,3 0 0 16,5 2 3-16,4 0 4 15,7 0-5-15,4 0-2 0,6 0-1 16,7 0-1-16,5 0-3 16,4 0-8-16,6 0-1 15,0-2-16-15,-2 2 8 16,-2 0-6-16,-2 0-12 15,-7 0-11-15</inkml:trace>
  <inkml:trace contextRef="#ctx0" brushRef="#br0" timeOffset="4952.9783">6240 6178 111 0,'5'-7'12'16,"0"1"-7"-16,2 0-1 16,0 0-3-16,3 3 3 15,2-2-1-15,1 1-2 16,3-1 0-16,2 3-1 16,0-4 0-16,7 1-1 0,0 0 1 15,4-2 1-15,-2-1-1 16,5 0 0-16,1 2 1 15,-1 0 1-15,2-2 6 16,3 1 8-16,1 0 3 16,4 1-2-16,1-1-2 15,-1 0 9-15,4 0-15 0,-2 2 2 16,2-3-7-16,-5 2 0 16,-4-2 8-16,3 5 1 15,-7-3-7-15,-3 3-3 16,-5-1 1-16,-2 4-4 0,-3 0 1 15,-3 0-2-15,-3 0-14 16,-4 0-7-16,-5 2 6 16,-2 3-13-16,-3 1 4 15,0 1 10-15,-11 0 6 0,-3 0-4 16,-3 2-21 0,0-2-8-16,-3-2-11 0</inkml:trace>
  <inkml:trace contextRef="#ctx0" brushRef="#br0" timeOffset="5249.8198">6687 6121 66 0,'-16'0'36'0,"1"0"3"16,5 0-12-16,-2-1 3 0,5-3-7 15,2 3-4-15,1-1 9 16,4 0-6-16,0 0-9 16,0 0-1-16,13-2-28 15,5 1 20-15,7-2-1 16,9-2 0-16,6 2-2 0,2-5-2 16,11 2 3-16,-1-2-1 15,7 0-2-15,2 4-10 16,2 1-24-16,-3 2-50 15,-5-1-84-15</inkml:trace>
  <inkml:trace contextRef="#ctx0" brushRef="#br0" timeOffset="6984.2738">5480 5913 174 0,'0'0'27'16,"0"-4"-12"-16,0 0-10 0,0 3-3 15,0-3-1-15,2 1 1 16,-1-3 1-16,5-1-3 16,1 2 6-16,8-2 5 15,6-2-7-15,5 0-4 16,11 2-14-16,4 1-22 0,2-1-21 15</inkml:trace>
  <inkml:trace contextRef="#ctx0" brushRef="#br0" timeOffset="10406.1972">7874 5786 283 0,'-4'-13'14'0,"-4"-3"-8"0,0 2-3 15,3 2 5-15,3-1 5 16,-2 0 1-16,4 1-4 16,0 1-6-16,0 1-3 15,0-1-2-15,6 4 3 16,1-2-1-16,3 4-3 0,7 0-5 15,8-1 6-15,4-1 0 16,6 0-8-16,6-3-22 16,3 2 8-16,1-4 1 15,-4 1 5-15,2-2 12 16,-4-1 3-16,2-1 4 0,0 5-1 16,-4-2-1-16,-1 2 2 15,-2 3 1-15,2 0-2 16,-2 0 0-16,-4 2 0 15,-1-1 5-15,-2 1 10 16,-2 2-2-16,-3-1-4 16,-4 4-3-16,-2 0-2 0,-5 0-1 15,0 0-3-15,-4 7 0 16,-4 0 0-16,1 5 1 16,-2-1 1-16,1 6 3 15,-1 0 8-15,0 3 0 16,-2 0-8-16,1 1-2 15,1 1-1-15,-2-3 1 0,0 1-2 16,0-2 1-16,0-1 1 16,0-1 1-16,-3 2 0 15,-1 2 2-15,-1 1-4 0,1 2 0 16,1 0-3-16,1 3 1 16,2-5-1-16,0 4 0 15,0-5 0-15,2-1-1 16,5-3 2-16,-2 2-1 15,-1-5-6-15,-3 3-11 16,-1-4-12-16,0 1-25 16,0-4-25-16,-5-4-13 0</inkml:trace>
  <inkml:trace contextRef="#ctx0" brushRef="#br0" timeOffset="10796.8082">8514 6002 373 0,'-7'-2'23'16,"-1"-9"-11"-16,1 6-4 16,3-2 5-16,-2 3-4 15,2 1-4-15,1-1-2 16,1 3-1-16,0 1-2 15,2 0-1-15,0 0-4 0,0 3-8 16,0 6 8-16,4 2 2 16,3 5 0-16,3-2 1 15,2 1-1-15,-2-2 0 16,2-2 4-16,0-3-2 16,-3-7 0-16,0-1 4 15,2 0 4-15,0-9-1 16,-1-7 6-16,6-4-6 0,2-1 1 15,4-6 0-15,4-1-4 16,0-1 0-16,2 2-1 16,3 3-1-16,1 0-3 15,-1 3-33-15,1 1-61 0,-5 2-98 16</inkml:trace>
  <inkml:trace contextRef="#ctx0" brushRef="#br0" timeOffset="12765.8386">7872 7103 244 0,'7'-4'-8'0,"0"-5"45"16,0-2-22-16,4 2-8 15,3 0-5-15,6 1 2 16,1 2-1-16,6 0-2 15,6 3-1-15,3 0 0 16,4 1 1-16,1 0-1 0,6-1 0 16,1-5-1-16,6 3 0 15,0-2-1-15,2 0 4 16,-1-1 0-16,4 0-1 16,-3 2-1-16,-2 3 0 15,-3-2 3-15,-2 1-3 16,-5 2 0-16,-5 0 1 0,-5 2-2 15,-5 0 1-15,-5 0-11 16,-5 5-50-16,-12 1-16 16</inkml:trace>
  <inkml:trace contextRef="#ctx0" brushRef="#br0" timeOffset="13750.1567">5307 7201 143 0,'19'0'-26'16,"4"-8"36"-16,6 5-5 15,7 1-1-15,5-1-3 16,4 1-2-16,5 0 2 0,4 0-5 15,7 0-2-15,2 0 2 16,1 1 1-16,6-3-1 16,3 1 7-16,-4-1 3 15,3-3 8-15,-3-4 2 16,-1 2 0-16,-7-2 1 16,-2-1-2-16,-6 3-1 0,-7 2-4 15,-7 1-6-15,-5 5-1 16,-7 1-5-16,-2 0-15 15,-4 0-35-15,-6 0-108 16</inkml:trace>
  <inkml:trace contextRef="#ctx0" brushRef="#br0" timeOffset="14453.2352">10095 7061 133 0,'31'-10'33'15,"1"-5"-12"-15,4 3-3 16,1-1 11-16,5 1-18 16,-1 1-2-16,0 2-7 15,3 4-1-15,-5 3-2 0,-2 2-40 16,-4 0-22-16,-5 7-61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5:26:50.9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7311 7804 71 0,'5'0'240'0,"-5"-1"-212"16,3-4-11-16,2 0-14 16,2 1-2-16,4 1 2 15,0 1-1-15,1-2 1 0,7 2-2 16,-4 2-1-16,7-1 0 15,2-1-4-15,-2 1 8 16,5-2-3-16,4 3-1 16,-1-1 1-16,4-3 0 15,1 1 1-15,1 1-2 16,7-2 3-16,2 1-2 0,5 1 0 16,2-2-2-16,8 1 2 15,-1 1 0-15,4-2-1 16,3 1 1-16,0-1-1 15,1-1 0-15,3-1 1 16,-2 3 1-16,4-4-4 0,-1-1 2 16,2 3 2-16,0-2-1 15,3 2-2-15,1-2 2 16,1 3-2-16,0-1 1 16,1 3 1-16,0 0-2 0,0 0 1 15,-2 2 0-15,1 0 1 16,-2 0-2-16,0 4 1 15,-1 2 0-15,3 2 0 16,-5-1 0-16,5 0 0 16,-3 0 0-16,1 1 0 15,-5 2 0-15,1 0 1 0,2 2-2 16,-6-1 1-16,5 3-2 16,0-2-4-16,-2 3-2 15,3-3-5-15,3 1 6 16,-3-1 2-16,0 2 5 15,-1-2-1-15,0 1 0 0,2-2 1 16,-2 2-1-16,3-4 3 16,-1 1-3-16,4 1 1 15,0-6-3-15,2 1 1 16,-1 0 1-16,-2-5 0 16,3-1 0-16,-1 0 2 15,5 0 3-15,-2 0-2 0,4 0 0 16,-1-1-3-16,-1-5 5 15,1 3-3-15,-1-2 0 16,-7 1-1-16,3-2 1 16,-4-2 0-16,1 1 1 15,-1 4 0-15,0-2-1 0,-2 2-2 16,-1-1-2-16,-2 1-15 16,-4 1 0-16,-2 2 4 15,-5 0 2-15,-7 0 6 16,1 0-2-16,-11 5-2 0,1 3-3 15,-7-1-31 1,-7-2-23-16,-6-1-69 0</inkml:trace>
  <inkml:trace contextRef="#ctx0" brushRef="#br0" timeOffset="1968.6067">7857 7903 222 0,'4'-21'40'15,"-4"-1"-29"-15,0 4-7 16,1 0-3-16,3 1-5 16,2 3-26-16,-2-5-5 15,3-2 27-15,-2 2 10 0,0-1 4 16,-1 2-2-16,2 1-4 16,-1 2-10-16,0 3-51 15,0 1-6-15,1 2 19 16,-3 1 59-16,-1 0 48 0,1 3-1 15,-3 0-5-15,0 0 1 16,-3-1-4-16,-4 0-23 16,2 6-7-16,-2 0-9 15,-5 0-9-15,4 13 0 16,-1 5 0-16,0 5-4 0,-1 5 2 16,5 4 2-16,2 3-2 15,1 1 1-15,2 3 2 16,0 2 1-16,2 8-2 15,6 5-1-15,0-3 1 16,3 3-1-16,-2-1 1 0,-2-1 2 16,0-4-2-16,0-5-1 15,-1-2 1-15,-5-1-1 16,1-5-1-16,-2-1 1 16,0-3-2-16,-2-3 0 15,-6-3-24-15,-5-6-68 16,0-8-10-16,1-11-19 0</inkml:trace>
  <inkml:trace contextRef="#ctx0" brushRef="#br0" timeOffset="2374.8255">7541 7893 229 0,'-6'5'6'16,"2"-5"42"-16,1 0-25 16,3 0-8-16,0 0-18 15,12-3 1-15,2-9 7 16,4-1-12-16,6-5 17 0,3-6-18 15,-1 0 2-15,1-3-5 16,0-4 16-16,-2-1-4 16,-1-3 5-16,-2 1 9 15,-2 2-6-15,1 1 1 16,-6 6 1-16,4 4 2 0,-6 7-6 16,2 3-1-16,-1 7-2 15,3 4-3-15,0 9-6 16,7 13 3-16,6 11 3 15,8 10-3-15,4 13-9 16,6 10-19-16,1 1-22 0,3 1-59 16</inkml:trace>
  <inkml:trace contextRef="#ctx0" brushRef="#br0" timeOffset="4499.7474">9204 7966 87 0,'7'-9'32'0,"2"0"-10"15,2-3 9-15,0 6-20 0,1 3 2 16,3 1-11-16,-3 2-2 15,3 0 0-15,-1 0 0 16,2 3-3-16,0 4 2 16,1 3 1-16,3 2 1 15,4-1-1-15,3 3 0 0,2-1 0 16,3-4 1-16,6 2 1 16,5 0-4-16,4-2 4 15,5-2-2-15,6-1 2 16,4-1-2-16,1-4 2 15,4 3-2-15,1-4 1 16,1 2 0-16,-5 0-2 16,2 1-1-16,-5 3 6 0,-3 3 4 15,0 1 8-15,-10 4 13 16,0 3-17-16,-7 1-1 16,-3 1-5-16,-6 3-4 15,-3 1 0-15,-9 0-2 0,-4-3 1 16,-3 3-1-16,-6-7 3 15,0-2-3-15,-5-3 2 16,-1-4 0-16,1-2 0 16,1-3 4-16,-3-2 15 15,0 0 14-15,1 0-9 16,1 0-8-16,3-5-10 0,2-2-8 16,6-4-1-16,1-1-1 15,4-1-11-15,5-1-1 16,1-1-1-16,3 1 0 15,2 2-1-15,3-2 7 16,0 1 7-16,2-3-9 0,6 3 7 16,2-1-8-16,4 2 2 15,4-1-12-15,5 2-2 16,-1 0 0-16,7 3 21 16,6-2 6-16,0 4 3 0,3 0 2 15,3-1 8-15,-2 2-12 16,-1 0 0-16,-1-2-1 15,6 2 2-15,-1-5 1 16,6 0 5-16,4-1 3 16,5 0 0-16,3-2-3 15,1 3-6-15,-1-2-1 0,1 1-3 16,-5 0 0-16,2-2 0 16,-3 1 0-16,-4-2-1 15,0 3 0-15,-5-5-1 16,-5 6 2-16,-5-3 1 15,-8 2-4-15,-10 1 2 16,-9 2-6-16,-8 4-45 0,-15-6-47 16</inkml:trace>
  <inkml:trace contextRef="#ctx0" brushRef="#br0" timeOffset="20922.9082">15202 13733 113 0,'-3'-4'31'0,"-5"-2"-21"0,4 3-8 16,-3-4-1-16,0-3 0 16,1 0 7-16,3-3 2 15,-3 1 7-15,3 0 22 16,0-3-7-16,1 4-7 16,0-1-17-16,0 0-4 0,2 3-1 15,0-4-1-15,-1 3-1 16,-1-2 1-16,0 4-2 31,-1-1 0-31,-2-2-2 16,2 6 1-16,1 0 2 15,0 3 12-15,-1 0-2 0,3 2-3 0,0 0-6 0,0 0-4 32,0 4 1-32,0 2 1 15,0 9 1-15,0 1-1 16,3 6 1-16,-1 1 0 15,3 4-2-15,0-1 1 0,0 5-1 0,0-1 1 0,2 3 0 16,0 2 0-16,1-3 1 16,-1 5-1-16,0 3 0 15,1 0 0-15,0 3 1 16,-1 4-1-16,0 1 0 16,0-4 0-16,-2 6 0 0,2-5 1 15,-2-2-1-15,0 1 0 16,0-2 0-16,-1-3 0 15,-1-2 0-15,-1-3 0 16,0-1 1-16,4-5-1 16,-4-2-1-16,-1 0 2 15,1-2-1-15,0 1 0 0,1-7 0 16,-3 4 0-16,0-8 0 16,2 0 1-16,-2 0-1 15,0-3 2-15,0-3 0 16,0 4 1-16,0-4 2 0,0 0-2 15,0 3-1-15,0-2 0 16,0-3 0-16,0 6 1 16,0-2-1-16,0-1-1 15,0 2 0-15,0-4 0 16,0 6 1-16,0-5-1 16,0 0 1-16,0 2-1 0,0-2-1 15,0-2 1-15,0 1-1 16,0 1 0-16,0-3 1 15,0 0-1-15,0 0 0 16,0-1 0-16,0 2 0 16,5-3-2-16,-1 1 1 0,2-1 3 15,1 1-2-15,3-3 1 16,-1 3 2-16,1-2 0 16,2-1-2-16,1 2 2 15,-1-2-1-15,4 1 1 16,2 0-5-16,2-2 2 0,1 2 2 15,3-1-2-15,1 1 1 16,2-2-1-16,4 0-1 16,-2 1 1-16,1-1 1 15,4 0 0-15,2 0-3 16,0 0-6-16,1 0 19 0,3 0-9 16,0 0-2-16,-3 0 1 15,5 0-2-15,-3 0 3 16,2 3-3-16,0-3 1 15,3 1 1-15,-2 1-2 16,2 0 2-16,1 0 0 16,0-1-1-16,-1 1 0 0,4-2 0 15,-2 2 0-15,1 0 1 16,3-2-1-16,-1 1 2 16,-2 2 1-16,4-3-1 15,-2 1 0-15,2 1 2 16,2 0-2-16,-3-2 1 0,4 2-1 15,1-1 0-15,6 3 1 16,1-2-1-16,-1-1-2 16,5 1 0-16,2 0 1 15,-1 2 0-15,3-2-1 16,0-1 0-16,-2 1 0 0,3-1 2 16,0 3-2-16,-3-2 0 15,5-2 0-15,0 2 0 16,-2-2 0-16,5 2 1 15,1-2-1-15,1 0 0 16,0 0 0-16,-2 1 0 0,3 1 0 16,-2 0 1-16,0 0 1 15,2-1 1-15,-2 2 0 16,3 0 0-16,-1-1 0 16,-1 1 1-16,2-1-2 15,-2 2-1-15,-2-3 0 16,-1 1-1-16,-5 0 2 0,-4-1-2 15,-5-1 0-15,-7 3 0 16,-3-3 0-16,-2 0-2 16,-6 0 4-16,-6 0-2 15,1 0 0-15,-4 0 1 16,-6 0-1-16,0 0 0 0,-5 0 0 16,-3 0 0-16,-2 0-1 15,0 0 1-15,-4 0 1 16,-3-4-1-16,0 0 1 15,-1-1 0-15,0-2-1 16,-3-2 0-16,1 0-2 0,-1-3 1 16,3 1 1-16,-5-4 2 15,2 0-1-15,0-5 1 16,1 2 0-16,1-3-1 16,-2-5-1-16,0 4 1 15,1-6-2-15,-1 1 0 0,-2-2-1 16,-2-1 0-16,3-2 2 15,-1 4-3-15,-1-2 3 16,1-2 1-16,1 2 1 16,-1-2-1-16,-2 0 1 15,3 0-2-15,0 0 0 0,-3 3 1 16,1-3-2-16,-3 1-4 16,1 1 4-16,0 0 1 15,0 1 2-15,-2 1-1 16,0 1 0-16,0 0-2 15,0 4 1-15,0-2 1 16,0-1 0-16,0 2-1 0,0 1 1 16,0-2-1-16,0 2 0 15,0 0-2-15,0 1-2 16,-2 2 7-16,-2 4-2 16,1-1-1-16,0 0 0 15,-4 4 0-15,0 2-1 0,4-2 1 16,-4 2 1-16,-2 3-1 15,0-1 0-15,2 1 0 16,-2 0-1-16,-2 1 1 16,-2 1-2-16,3 0 1 0,-5 1 1 15,3-2 0-15,-5 4-2 16,2-1 2-16,-2 0 0 16,0-1 0-16,-2 0 0 15,-1 0 0-15,1 3 0 16,-3-2-1-16,0 0 2 15,0 1-1-15,-4-1 0 0,3 3 0 16,-3-3-1-16,-2 1 1 16,1-1-1-16,-4 1 1 15,-1 0-2-15,-2 0 1 16,-4 1-1-16,-1 0 4 16,-3-1-2-16,1 3 0 0,-3-2 0 15,-2 0 0-15,4 1 1 16,-6-1-7-16,1-2-4 15,1 1-4-15,-2-1 13 16,1-1 1-16,-5-1-2 16,2-1 4-16,-1 0-1 15,3 0 0-15,-7 0-1 0,0 0 2 16,1 1-2-16,-2 3 0 16,0-1 0-16,-3 2 0 15,-1 1 0-15,-3 1 0 16,-6 0 0-16,1 0 0 15,-3 0-2-15,-7 0 2 0,3 0 0 16,-4 0-1-16,-1 3 2 16,0-1-1-16,2 0 0 15,-4 1 0-15,1 1 0 16,1-2 0-16,-1 1 0 16,-2 1 0-16,5 1 2 0,-4-1-4 15,4 1 2-15,-2-2 0 16,0 3 2-16,3-1-4 15,-3-1 1-15,2-1 1 16,2 1 0-16,1 0-1 16,-3-2 1-16,5-1-1 0,1-1 2 15,3 2-1-15,-2-2 0 16,5 0-1-16,-2 0 2 16,1 0-1-16,3 0 0 15,1 0 0-15,2 0-1 16,1-2 2-16,3-4-1 15,4 3-1-15,6-4 0 0,1 2-4 16,5 0-3-16,5-1 1 16,3 2 1-16,1 1-7 15,1 3-5-15,-1 0-8 16,0 10-29-16,0 1-20 16,-4 1-13-16</inkml:trace>
  <inkml:trace contextRef="#ctx0" brushRef="#br0" timeOffset="22876.1215">17461 14808 101 0,'0'2'40'0,"0"0"-35"0,0 0-13 15,0 0 2-15,0 2-1 16,0 2-25-16,0-3-50 16</inkml:trace>
  <inkml:trace contextRef="#ctx0" brushRef="#br0" timeOffset="24110.3648">16991 17883 218 0,'-2'0'49'0,"-4"0"-46"16,0 0-5-16,3 0-2 0,-1 0 4 15,-1 0 0-15,0 0-2 16,-3 0 2-16,3 0-3 16,-2 0-16-16,2 2 2 15,0 1-1-15,1 1-6 16,0-1 8-16,0 0 4 16,2 0 10-16,1-3 2 0,-1 2 0 15,2 0 1-15,-2-2 1 16,2 1-1-16,0-1 2 15,0 2 0-15,0-2-1 16,0 2 0-16,0-2 14 0,5 0 3 16,3 0-1-16,3 0 13 15,3 0-10-15,2-2-4 16,3-1-4-16,7-4-1 16,-1 1-6-16,6 2-3 15,1-1 1-15,4 0 1 16,2 1-3-16,5-3 0 0,-2 1 0 15,2 1 3-15,2 2-1 16,2-2 0-16,-4 0 0 16,-2 4-3-16,-5-1-1 15,-2 0 0-15,-5 2 3 16,-4-1-3-16,-2 1 0 0,-8 1-2 16,-1-1-2-16,-4 0-1 15,-3 0-16-15,-7 0-11 16,0-3-24-16,-10-2-11 15,-13-8-24-15</inkml:trace>
  <inkml:trace contextRef="#ctx0" brushRef="#br0" timeOffset="24688.4716">8802 15011 284 0,'0'-19'-14'0,"0"-3"8"16,11-1-69-16,5 0 18 16,2-4-12-16</inkml:trace>
  <inkml:trace contextRef="#ctx0" brushRef="#br0" timeOffset="24922.7981">9191 14648 247 0,'10'0'37'0,"0"0"-20"16,2 0-29-16,9 0 5 15,4 0 6-15,5 0 1 0,4-4-4 16,2 0 8-16,2-3-6 16,2 2-3-16,-3 0-11 15,-1-2-2-15,-2 5-9 16,-2 2-9-16,-12 0-42 16</inkml:trace>
  <inkml:trace contextRef="#ctx0" brushRef="#br0" timeOffset="27000.7744">17820 14614 116 0,'-3'0'115'16,"0"0"-90"-16,0 0-17 15,-1 0 1-15,2-2 10 16,-1 2 0-16,1-2-7 0,0 0-5 15,-1 1-7-15,-1 1 0 16,1 0 0-16,-1 0 0 16,2 0-3-16,0 0-7 15,2 0-5-15,0 0 1 16,0 0 8-16,8-3-2 16,6-7 11-16,6 2 3 0,4-3-3 15,5-4 8-15,2-1-3 16,1 4 0-16,1-5-3 15,-1 3 3-15,-1 2-6 16,0-2-2-16,-1 3 0 16,-4 0 2-16,-1 2-5 0,-3 2 1 15,-6 3-6-15,-5 1 9 16,-4 3-2-16,-5 0-7 16,-2 0-26-16,-3 7 7 15,-14 6 23-15,-9 3 6 16,-9 0 1-16,-4 3-1 0,-2-1 1 15,0-1 0-15,4 0 5 16,5-5 4-16,5 3-2 16,4-5-7-16,3 0-1 15,8-3-2-15,2-2 1 16,5-2-1-16,3-3 4 0,2 0 12 16,7 0 13-16,10-8-20 15,10-7-17-15,9-1-10 16,10-2 13-16,8-4-13 15,7 0-10-15,2-5-57 16,1-7-50-16</inkml:trace>
  <inkml:trace contextRef="#ctx0" brushRef="#br0" timeOffset="27844.4782">18940 13392 86 0,'-14'9'30'0,"1"-4"-5"16,3-3-3-16,3-2 2 16,-1 1-4-16,6-1 1 15,1 0 11-15,1 0 3 16,0 0-6-16,0-3-21 16,8-3-1-16,11-4-1 0,6-3 9 15,2 1-25-15,10-3 13 16,-3-5-3-16,7 4-5 15,-4-1 12-15,-3 0-11 16,-2 5 6-16,-4 2-6 16,-9 3-15-16,-4 3-5 15,-9 4-10-15,-6 0 4 16,0 7-28-16,-16 4 45 0,-8 3 16 16,-9 3-1-16,-3-1-1 15,-7-2 0-15,0 0 1 16,3 0 1-16,4 0 8 15,6-8 2-15,4 3-3 0,9-6-3 16,2 1 0-16,10-2-4 16,3-2 0-16,2 0 55 15,7-6-27-15,13-8-32 16,7-2 12-16,9-10-3 16,15-1-7-16,5-5 3 15,10-4-4-15,3 2-5 0,6-2-26 16,3 3-38-16,-6-3-39 15</inkml:trace>
  <inkml:trace contextRef="#ctx0" brushRef="#br0" timeOffset="28735.0568">18282 11828 201 0,'7'-11'17'16,"-2"0"5"-16,2-1-16 15,-2 3-1-15,3 0-1 16,-3 0-1-16,2 2 3 0,0-2 4 16,3 2-3-16,0-1-3 15,4 0 0-15,1-3-1 16,5 0-3-16,1-1 0 16,3 0 5-16,3-3-4 15,1 1 1-15,1 0 0 0,2 1 2 16,1 6-3-16,0 0-1 15,-8 1-17-15,-15-3-110 16</inkml:trace>
  <inkml:trace contextRef="#ctx0" brushRef="#br0" timeOffset="30609.9043">17775 14888 241 0,'13'-11'9'0,"-1"0"-5"15,2-3-2-15,1 2 1 16,1-1 7-16,0 1 0 0,-2-1-5 16,1 3-4-16,1-2 0 15,-1 2-2-15,2 2-3 16,1 0-4-16,1-2 6 16,3 2-2-16,0-2 1 15,2-2-1-15,3 2 1 16,5-4 0-16,2 0-27 0,2 0-43 15</inkml:trace>
  <inkml:trace contextRef="#ctx0" brushRef="#br0" timeOffset="32016.0884">9990 14739 60 0,'8'-6'20'0,"-3"1"-15"16,1 3-7-16,-5 2-14 16,-1 0-41-16</inkml:trace>
  <inkml:trace contextRef="#ctx0" brushRef="#br0" timeOffset="32125.4171">9990 14739 33 0,'13'3'43'16,"-16"-3"-9"-16,1 0 8 0,2-2 52 15,0-8-43-15,2-4-46 16,10-1 2-16,8 1-6 15,9-1-22-15,7 3-17 16,3 2-25-16,0-8-26 16</inkml:trace>
  <inkml:trace contextRef="#ctx0" brushRef="#br0" timeOffset="33766.0409">18380 17892 163 0,'-7'-5'78'0,"-4"-12"-73"0,1 7-3 16,1 3 0-16,-1-3 5 16,3 2 19-16,2 1 9 15,-2-2-18-15,4 0 8 16,-2 0 0-16,5 2-14 0,0 0-1 16,6-2-7-16,6 0-4 15,9-4 4-15,7 1 0 16,5-2-3-16,4 0 10 15,4-1-9-15,3 2 0 16,0 6-1-16,-3 4-10 16,1 3-45-16,-11 0-24 15,-9 0-45-15</inkml:trace>
  <inkml:trace contextRef="#ctx0" brushRef="#br0" timeOffset="34531.6188">19288 16388 287 0,'-7'-7'26'0,"4"-2"-12"15,1 0-7-15,1 2 8 16,-3 2-1-16,4-1-1 16,0 1-4-16,0-1-2 15,2 2 2-15,6-2-9 0,11 1-8 16,3-1 9-16,13 1 1 16,6-1-2-16,12 4 3 15,5-1-4-15,8 3 5 16,-2 0-4-16,3 0 3 15,1 0-3-15,-4 0-1 16,-1 0 2-16,1 0 0 0,-1 3-3 16,-3-1-8-16,-5 4-26 15,-7-4-33-15,-20-2-77 16</inkml:trace>
  <inkml:trace contextRef="#ctx0" brushRef="#br0" timeOffset="36313.0304">17811 14660 188 0,'0'0'8'16,"0"0"-3"-16,0 0-2 16,0 0 4-16,0 0 1 15,0 0-4-15,1 0-3 0,4-3 12 16,0 1-12-16,0-2 5 16,4 1-2-16,1-3 3 15,5 1 0-15,-3-2 2 16,7 0 1-16,-1-1 2 15,1 0-4-15,0-1 1 0,0-2 0 16,-1 2-2-16,-4 0 0 16,-1 2-1-16,-4 2-2 15,-2 1-1-15,-4 1-1 16,0 1 0-16,-3 2-2 16,0 0-22-16,-3 0 4 0,-5 0 12 15,-1 2 8-15,0 3 1 16,0 0-2-16,-2 0-1 15,2 3 1-15,0-3-1 16,0-1-1-16,4 1 2 16,0-2 0-16,1-1 0 15,2-2 2-15,2 0 16 0,0 0 15 16,0 0-7-16,0 0-17 16,6-2-12-16,4-1 3 15,0-1 0-15,4 1-6 16,-2 1-2-16,-1 2-10 15,-2 0-9-15,-4 0-16 0,-3 4-2 16,-2 3-2-16,-5 4 30 16,-12-1 4-16,-2 0 6 15,-5 2 3-15,1-4 3 16,7-3 1-16,1 0 7 16,8-1 18-16,2-4 17 15,5 0 12-15,0 0-30 0,0 0-20 16,0 0 0-16,0 0 4 15,0 0-4-15,3 0-6 16,8 0 2-16,4 1 4 16,2-1-4-16,2 0-11 15,1 0-4-15,-5 0-2 0,0 0-5 16,-4 0-6-16,-4 0-2 16,-4 0-26-16,-3 2-7 15</inkml:trace>
  <inkml:trace contextRef="#ctx0" brushRef="#br0" timeOffset="37656.7164">19707 14319 166 0,'5'0'6'16,"-1"0"16"-16,1 0-14 16,3 0-6-16,3 0-1 15,1 0-1-15,6 0 0 0,4 0 2 16,5 0-8-16,1 0 11 16,7 0-6-16,1 0-2 15,4 0-1-15,6-1-1 16,2-1-5-16,2-1-3 15,6-1 14-15,1 2 0 16,6-2-1-16,0 1 2 16,2 1-1-16,3-2-2 0,4 3 1 15,2-1 1-15,4 0-2 16,5 0-2-16,2 2 3 16,-1-1 1-16,4 1-1 15,-2-2 0-15,2 2 2 16,-6 0-1-16,1 0-1 0,-4 0 1 15,-2 0 2-15,-3 0 2 16,-6 0 3-16,-3 0 0 16,-4 2 5-16,-5 3-12 15,-3 2 2-15,-4 0-1 0,-2 2-2 16,-2-2-1-16,-5 4 2 16,4-4-1-16,-5 0 12 15,1 0-9-15,0-2 1 16,-3 1 2-16,6-2-3 15,1-3-1-15,-3 3-1 0,1-4-1 16,4 2 1-16,-2-2 8 16,-2 0-9-16,3 0 1 15,-3 0-1-15,0 0 4 16,-2 0-4-16,-1 1 0 16,-1-4 5-16,0-1-1 0,-4 4-2 15,0-3-2 1,-5 1 0-16,-1-1 0 0,-1 0-1 15,0 2-1-15,-2-1 1 16,-3 2 0-16,-1 0 0 16,0 0-5-16,-2 0-23 0,3 0-16 15,-3 0-46-15</inkml:trace>
  <inkml:trace contextRef="#ctx0" brushRef="#br0" timeOffset="38172.3294">23394 14237 132 0,'-10'-7'17'0,"3"0"-14"16,1 2 0-16,2 1-2 16,1 1 8-16,3-1 5 15,-2 2-6-15,2 0-1 0,0 0 4 16,0 1 0-16,-3 1 2 15,1-2 13-15,2 0-8 16,0 1 4-16,0 1-8 16,8-2-8-16,1 2-6 15,1 0 5-15,7 0-6 16,-1 2 3-16,2 4-2 0,0 4 0 16,7-2 0-16,-2 3 0 15,4-4 0-15,-1 4-1 16,-1-4 6-16,-6 1-3 15,-2-3-1-15,-5 2 2 16,-7 0-4-16,-5 4 1 0,-2 7-4 16,-17 8-9-16,-13 8-1 15,-13 13-4-15,-16 3-26 16,-11-3-73-16</inkml:trace>
  <inkml:trace contextRef="#ctx0" brushRef="#br0" timeOffset="42453.2608">25884 11462 358 0,'0'-9'13'0,"0"-3"15"0,0-3-12 15,0 3-2-15,0-6-7 16,0-2-3-16,6-1-2 16,-1-1 1-16,0 1-2 15,-1 1 1-15,-2 1 0 0,-2 4-1 16,0 5 4-16,0 1-2 16,-11 7 0-16,-4 2 0 15,-4 9-2-15,-3 9-1 16,1 7 1-16,0 7-1 15,2 2 0-15,7 3 0 16,4-1-1-16,6-4 0 0,2-1 0 16,2-8-3-16,11 0-9 15,3-9 6-15,4-1 1 16,4-3 2-16,5-5 1 16,3 1-8-16,-2-4 14 15,3 0-2-15,-3-2 1 0,-1 0-1 16,-5 0 0-16,0 2-2 15,-8-1 1-15,-3 4 0 16,-10 4-3-16,-3 4-5 16,-7 3 6-16,-11 3 5 15,-3 3-2-15,-4-2 1 0,3-2-2 16,1-3 3-16,4-3-3 16,5-9-5-16,2 0-51 15,2-3-59-15,3-6-105 16</inkml:trace>
  <inkml:trace contextRef="#ctx0" brushRef="#br0" timeOffset="42781.3407">26260 11171 73 0,'0'-9'275'0,"0"4"-247"16,-2-1 12-16,-2 4-22 0,2 1-8 15,-3 1-7-15,0 0 0 16,-2 5-4-16,-2 10 0 16,-2 4-1-16,2 8 1 15,0 5 0-15,3 2 1 16,4 0 0-16,2 1 0 0,6-1-2 15,10-2 0-15,6-5 0 16,7-9 0-16,5-6-18 16,1-6-24-16,5-6-29 15,-5-16-37-15</inkml:trace>
  <inkml:trace contextRef="#ctx0" brushRef="#br0" timeOffset="43359.4182">26608 11025 406 0,'-10'0'6'15,"2"0"-2"-15,1 5-4 16,5 8-2-16,2 5 0 16,0 1-1-16,13 4 1 15,1-3 0-15,8 1-1 16,0-7 3-16,9-1-1 0,-2-8-9 15,0-5-10-15,-2 0 12 16,-4-3-17-16,-7-6-40 16,-3-2 23-16,-10 1 34 15,-3-3 12-15,0 1 11 16,-8-3 31-16,-4 1-4 16,-2-2-14-16,0 1 1 15,3 1-10-15,-1 4-5 0,4-3-4 16,3 4-6-16,3 0-1 15,0-1-2-15,2 1-1 16,0-2-4-16,9 2 6 0,2 0-2 16,3-3-3-16,5 1 2 15,-2 4-7-15,3 0-3 16,4 3 4-16,-5 4 3 16,1 2-1-16,0 8-1 15,-4 3 0-15,-1-1-4 0,-5 1 3 16,-3-2 5-16,-5-4 2 15,-2-2 0-15,-2-3 7 16,-8-2 19-16,-1 0-5 16,-5-3 2-16,3-10 4 15,2-2 5-15,-1-4-14 16,5-2-6-16,2-3-8 16,2-2-2-16,3-1-3 0,0 0-3 15,4 2-21-15,7 2-14 16,6-2-3-16,3 4-21 15,6 1-54-15,-1 0 7 0</inkml:trace>
  <inkml:trace contextRef="#ctx0" brushRef="#br0" timeOffset="43703.1551">27175 10647 159 0,'8'2'37'0,"-1"-2"-2"15,2 0 3-15,2 0-10 16,-1 0-13-16,1-2-4 15,2-5-6-15,1-3-2 16,-5-2-2-16,4-6 0 16,-5 2-13-16,-1-3 3 15,-3-3 10-15,-4-1-2 0,0 3 4 16,-2 3 9-16,-8 1-1 16,-2 3 2-16,-3 2-3 15,3 6 4-15,-2 3-2 16,2 2-5-16,2 6-9 15,0 12 1-15,3 8 0 0,2 8-1 16,1 9 1-16,4 1 0 16,2 1 0-16,9-4 0 15,9-10-3-15,3-6-1 16,8-12 5-16,6-9-5 16,3-4 9-16,2-11-19 15,0-14-53-15,-1-6-98 0</inkml:trace>
  <inkml:trace contextRef="#ctx0" brushRef="#br0" timeOffset="44000.0117">27522 9873 402 0,'-1'0'-6'16,"-1"1"16"-16,2 15-15 16,0 13 2-16,0 7 2 15,2 12 2-15,3 5-1 16,5 6 0-16,5 0 0 16,4 2 1-16,3-8-4 15,9-8-19-15,3-8-5 0,5-7-3 16,3-10 6-16,4-4-13 15,3-10 5-15,-3-5 3 16,1-2-40-16</inkml:trace>
  <inkml:trace contextRef="#ctx0" brushRef="#br0" timeOffset="45093.6812">28206 9544 214 0,'-5'-25'8'0,"2"-1"38"15,-2 1 4-15,2 5-19 16,-1 4-6-16,1 2-7 0,-1 6-2 15,-1 1-3-15,0 5-5 16,-5 2-3-16,-2 0-1 16,-3 4-4-16,-4 12-1 15,-1 7 0-15,-4 9 1 16,2 6 0-16,-2 8-2 0,4 4 2 16,4 5 0-16,5-1 0 15,7-2-1-15,4-2 1 16,2-8 0-16,18-2-3 15,6-8-1-15,8-9 2 16,3-5-4-16,2-11-9 0,3-5-15 16,-6-2 10-16,-5-11 15 15,-8-5-4-15,-11-7 10 16,-5 1 4-16,-7 1 5 16,0 2 22-16,-3 3-12 15,-9 4 3-15,-2 6-14 16,-5 2-3-16,3 2-4 0,2 2-1 15,-1 0 0-15,3 0-1 16,3 0 0-16,1 0 0 16,3 2-1-16,1-2-3 15,1 2-3-15,1-2 6 0,2 0-1 16,0 0-2-16,0-4 0 16,2 1-3-16,7-6 10 15,0 1-3-15,5-2 1 16,-2 2-1-16,3 0-1 15,-3 1 2-15,2 3 0 16,-1 3-2-16,-4 1 0 0,-1 0-1 16,1 8-4-16,0 8 7 15,-3 4 2-15,6 1-2 16,-2 2 0-16,3 3 0 16,1-3-1-16,1-3 1 15,3-3-32-15,-3-4-42 0,-2-10-47 16,-4-3-1-16</inkml:trace>
  <inkml:trace contextRef="#ctx0" brushRef="#br0" timeOffset="45609.2693">28422 9478 431 0,'-7'-3'0'0,"-3"-9"10"15,7-3 4-15,3 1-5 0,0-1-6 16,0-3-2-16,1 1-4 15,13-3 7-15,1 2-6 16,5 1-1-16,4 1 4 16,-2 7-1-16,2 6 0 0,0 3-2 15,-4 12-11-15,-5 13 4 16,-2 12 4-16,-4 7 0 16,-4 8 6-16,-5 3-1 15,0-1-1-15,0-4-3 16,-5-5-4-16,0-12 3 15,1-6 5-15,0-9 0 0,4-6 0 16,0-4-2-16,0-6-1 16,10-2 0-16,0-4 6 15,9-9 20-15,3-8-14 16,9-4-6-16,3-4-2 0,2-3-1 16,0 2 3-1,-2-1 9-15,-2 4-1 0,-8 4-9 16,-8 2-1-16,-5 2-11 15,-7 1-30-15,-4-1-94 16</inkml:trace>
  <inkml:trace contextRef="#ctx0" brushRef="#br0" timeOffset="46156.1059">28834 9143 419 0,'0'-25'4'0,"0"0"24"0,6-4-17 15,12 3-6-15,6-2-4 16,3 4-1-16,1 6-2 15,1 4 2-15,-6 9 0 16,-3 3-3-16,-6 2-19 0,-5 5 2 16,-7 8 3-16,-2 6-6 15,0 3 7-15,-7-1 7 16,-1 1 6-16,0-4 4 16,1-4-1-16,3-2 0 15,4-3-4-15,0-1 1 16,0-4-1-16,5 2 1 0,6-4-3 15,4-2 2-15,0 0 4 16,5 0 13-16,1 0-10 16,1-2-2-16,0 2 1 15,-5 0-2-15,-2 0-4 16,-3 11-1-16,-2 1 0 16,-6 2 10-16,-4 1-1 0,-2 3 6 15,-13-2 6-15,-2 0 5 16,-7 1-6-16,-1 0-7 15,-2-2-3-15,3 0-3 16,1-1 0-16,5-3-1 0,2-1-2 16,5-2-7-16,2-3-38 15,6-3-59-15,1-2-14 16</inkml:trace>
  <inkml:trace contextRef="#ctx0" brushRef="#br0" timeOffset="46359.2118">29272 9138 388 0,'17'-7'26'0,"-8"1"-22"16,0 6-8-16,0 0-2 0,0 15 9 16,-4 6-4-16,3 7 5 15,-5 5-2-15,-1 5-4 16,0 2-26-16,0-6-35 15,-1-4-57-15</inkml:trace>
  <inkml:trace contextRef="#ctx0" brushRef="#br0" timeOffset="47093.5488">29824 8439 363 0,'-6'-2'0'0,"-4"-8"24"15,3 7-7-15,1 3-13 16,-3 2-4-16,2 9 0 16,2 3-1-16,0 2 0 15,3 2-1-15,2 0-1 16,0 0-2-16,0-2-3 16,0-2-11-16,5-5 0 15,0 0 3-15,4-7 2 0,0-2 7 16,4 0-1-16,1-2 19 15,1-7-8-15,2-2 2 16,2 0 14-16,-1 2 1 16,1 4-2-16,-2 3-2 15,-3 2-9-15,2 2-6 16,-7 11-4-16,-2 4 6 0,-4 5 2 16,-3-1-1-16,0 2-2 15,-12 4 1-15,-6-4-26 16,-5-1-31-16,-9-6-69 0</inkml:trace>
  <inkml:trace contextRef="#ctx0" brushRef="#br0" timeOffset="47265.3878">29700 8471 438 0,'9'-42'2'0,"5"-2"16"16,6 1-5-16,6 2-3 15,6 5-6-15,0 6-4 16,1 3-15-16,1 5-58 16,-7 5-137-16</inkml:trace>
  <inkml:trace contextRef="#ctx0" brushRef="#br0" timeOffset="47437.2571">30219 8271 431 0,'15'0'10'15,"-1"-11"-4"-15,1 0-6 16,2 1 1-16,5-1-1 0,-5-2-8 16,2-1-59-16,-7-5-102 15</inkml:trace>
  <inkml:trace contextRef="#ctx0" brushRef="#br0" timeOffset="47937.2138">30448 7771 396 0,'6'-25'6'0,"5"0"7"0,9 4-2 15,2-2-8-15,4 5-3 16,-1 2 0-16,2 5 1 16,-1 6-2-16,-5 5 1 15,-5 0 0-15,-7 7-8 16,-3 11-6-16,-6 7-12 0,-6 1 4 16,-10 7 8-16,-4-3 3 15,1 0 1-15,-1-1 5 16,3-4 5-16,7-4 0 15,3-4-1-15,5-2 0 16,2-4-1-16,0 0 0 0,0-4-1 16,9-4-5-16,7-3 1 15,2 0 3-15,9-2 15 16,-4-3-9-16,4-3 3 16,-1 2-4-16,-5 2 0 15,-3 4-2-15,-4 0 3 0,-3 4 2 16,-5 9-3-16,-5 3 0 15,-1 3 14-15,0 4-5 16,-7 2-4-16,-4 1 0 16,-1 0-3-16,-3-3-1 15,1-5 1-15,0 0-1 16,-4-6-1-16,-1-1-31 0,0-8-47 16,-1-3-20-16</inkml:trace>
  <inkml:trace contextRef="#ctx0" brushRef="#br0" timeOffset="48280.9687">30536 7307 381 0,'-12'-14'31'16,"7"-4"-28"-16,0 2 11 0,5 6-2 15,7 1-12-15,9 0-2 16,9 2 3-16,11 3-2 16,9 4-2-16,11 0 4 15,8 5-1-15,4 15 1 16,2 7 0-16,1 12-1 0,-10 6 0 15,-10 13 1-15,-9 10 0 16,-19 9-2-16,-13 10-19 16,-10 12-24-16,-17-1-48 15,-10-5-27-15</inkml:trace>
  <inkml:trace contextRef="#ctx0" brushRef="#br0" timeOffset="51952.7719">26583 12591 113 0,'0'-6'11'0,"0"5"4"0,0-1-8 15,0 2 0-15,0 0-4 16,0-2 6-16,0 1 8 15,0 1 1-15,-2-2 0 16,0 2 5-16,0 0-18 16,2 0-3-16,0 0 0 0,0 0-1 15,0-2 1-15,0 2 1 16,0 0 0-16,0 0 2 16,0 0 4-16,0 0 1 15,0 0-1-15,0 0 0 16,0 0 1-16,-1 0-3 0,1 0-5 15,0 0-2-15,-2 0 0 16,2 0 1-16,-2 0 1 16,1 0-2-16,1 0 1 15,-2 0 5-15,2 0 10 16,0 0-3-16,-2 0-2 16,2-2-4-16,0 2 4 0,0 0-7 15,0 0-5-15,0 0-8 16,2 0 12-16,6 0-2 15,1 4-1-15,6 3 0 16,-3 3 0-16,3-3 0 16,-1 4 0-16,1-2 0 0,-3 0 0 15,-1-2-1-15,-2-1 2 16,-2-3-1-16,-3-1 1 16,1-2-8-16,-5 0 14 15,0-2 13-15,0-9-1 16,0-1-7-16,0-4-2 0,-5-2-1 15,-2-2 0-15,-1 1-5 16,1 1-4-16,0 0 0 16,0 4-14-16,2 1-16 15,0 6-12-15,2 0-39 16,1 3-7-16,2 4 18 0,0-2 14 16,0 1-9-16,0 1 41 15</inkml:trace>
  <inkml:trace contextRef="#ctx0" brushRef="#br0" timeOffset="52062.1368">26649 12466 12 0,'0'-4'64'0,"0"3"3"15,0-3-12-15,2 2-2 16,6 2-32-16,0 0-9 16,3 0-5-16,4 0 3 0,2 7 0 15,0 2-7-15,0 0-2 16,3 2 1-16,-8-2-47 16,0-4-52-16</inkml:trace>
  <inkml:trace contextRef="#ctx0" brushRef="#br0" timeOffset="52218.4401">26676 12300 447 0,'-7'-6'-1'0,"0"2"3"15,5 1-4-15,2 3-23 16,0 0-87-16,2 0-18 15</inkml:trace>
  <inkml:trace contextRef="#ctx0" brushRef="#br0" timeOffset="52921.4969">26834 12311 293 0,'0'-6'17'0,"-5"-1"18"16,1 2-21-16,2 3 2 15,-1 1-9-15,0 1 1 16,-1 0-7-16,-2 10-12 16,4 4 8-16,-3 1 2 0,3 4 1 15,2 1-3-15,0-2-2 16,2-2-2-16,11-6 2 15,4-3-6-15,7-4 1 16,3-3 10-16,0 0 5 16,4 0-3-16,-4-6-2 15,-3 2 2-15,-4 4-1 0,-8 0-5 16,-5 0 5-16,-7 10-12 16,0 5-13-16,-12 2 20 15,-5 0-11-15,-3 1-9 16,0-3 22-16,2-5 4 15,5-5-1-15,1-5 21 16,7 0-12-16,5-10-9 0,0-8-14 16,7-7-7-16,7-4 23 15,4-4 2-15,4-3-3 16,0 0-1-16,0 2 9 0,0 1 10 16,0 2 13-16,-3 6-14 15,-2 2-9-15,-5 7-7 16,1 3-2-16,-4 8 2 15,-1 1-1-15,2 4-6 16,-1 0 3-16,-2 9 2 16,5 4-1-16,-4-1-9 0,2 0-20 15,-3-1-15-15,-2-4-12 16,0-7 2-16,-5 0-112 16</inkml:trace>
  <inkml:trace contextRef="#ctx0" brushRef="#br0" timeOffset="53077.7676">27025 12098 429 0,'-10'-7'2'16,"2"2"3"-16,4 2-4 0,1-1-1 16,3 2-18-16,0 0-35 15,5-1-58-15,4-1 7 16</inkml:trace>
  <inkml:trace contextRef="#ctx0" brushRef="#br0" timeOffset="53280.84">27100 11960 374 0,'0'-6'4'0,"0"1"16"15,0 5-7-15,7 0-12 16,0 0-2-16,6 11 0 0,1-1 1 15,3 8 1-15,2 2 0 16,-1 0 1-16,-1 0-2 16,0 0-25-16,-4 0-34 15,-4-4-49-15,-4-4-26 16</inkml:trace>
  <inkml:trace contextRef="#ctx0" brushRef="#br0" timeOffset="53530.8265">27188 12115 298 0,'4'-21'1'15,"6"0"11"-15,0-2-8 16,7 1-5-16,0-2 3 16,0 6-8-16,0 0-28 15,0 6-15-15,-2 0 27 16,-1 4 22-16,1 5 3 0,-1 2 8 15,1 1-2-15,0 0 0 16,0 6-6-16,-1 5-2 16,-1 1-2-16,-4-3-48 15,-2-3-59-15</inkml:trace>
  <inkml:trace contextRef="#ctx0" brushRef="#br0" timeOffset="53687.0605">27292 11876 386 0,'-7'-10'3'0,"0"4"4"15,2 0-6-15,5 1-4 16,0 2-50-16,5-2-60 16,4 2 39-16</inkml:trace>
  <inkml:trace contextRef="#ctx0" brushRef="#br0" timeOffset="54265.1714">27423 11822 231 0,'18'4'38'16,"-4"2"10"-16,1-2-18 15,-1 3-14-15,1 1-10 16,-5-1-1-16,0-1-2 0,-5-2-1 16,0-1 0-16,0-3-2 15,2 0 1-15,-3 0 2 16,-2-10 1-16,0 0-3 15,-2-6 0-15,0-2 1 0,0 0-2 16,0 2 0-16,0 2 0 16,0 3 1-16,0 2-1 15,2 6-2-15,2 1 4 16,1 2-4-16,2 0 1 16,0 0 1-16,2 0-1 15,0 0 1-15,0 0 1 0,-1-2-1 16,2-5 0-16,-1 0 1 15,-2-6-1-15,-1 2 1 16,-1-2 0-16,-3-6 1 16,0 1-2-16,-2-1 9 15,0-4 5-15,0 3-1 0,-2 0-2 16,-2 2-3-16,3 8-1 16,1 1-3-16,0 5-1 15,0 4-1-15,3 2-6 16,11 12 3-16,1 10 1 0,6 8 0 15,2 11 1-15,5 5-1 16,-1 4 0-16,3 3 1 16,1 0-1-16,-1-3 0 15,-3-6 0-15,0-10-17 16,-9-4 17-16,-3-7-7 16,-10-8 0-16,-5-8 4 15,-2 0-1-15,-15-6 8 0,-4-3-2 16,-10 0-5-16,-1-2-2 15,-4-9 2-15,-1-1-8 16,1-7-31-16,3-2-39 16,3-6-17-16</inkml:trace>
  <inkml:trace contextRef="#ctx0" brushRef="#br0" timeOffset="54405.7578">27621 11756 149 0,'7'-15'38'0,"3"-4"10"0,3 1 1 15,0 3-1-15,5-5-17 16,-1 2-8-16,7 0-17 16,0 0-4-16,1 2 0 15,-2-1-35-15,-7-1-101 16</inkml:trace>
  <inkml:trace contextRef="#ctx0" brushRef="#br0" timeOffset="54640.1516">27852 11212 408 0,'-2'-13'6'0,"-1"5"22"16,3 2 0-16,0 4-7 16,3 2-17-16,10 0-6 15,7 10 2-15,3 4-1 0,4 7 2 16,2 6 1-16,-2 5-2 15,2-2-2-15,-7 4-15 16,2-4-15-16,-6-1-25 16,-4-9-58-16,-4-4-16 15</inkml:trace>
  <inkml:trace contextRef="#ctx0" brushRef="#br0" timeOffset="54843.2271">27957 11348 406 0,'-4'-2'3'0,"3"-5"10"16,1-4-4-16,1 0-8 16,11-1-4-16,5-6-22 15,2 0-19-15,0-3-84 0,-4-2-53 16</inkml:trace>
  <inkml:trace contextRef="#ctx0" brushRef="#br0" timeOffset="55218.1996">28240 11178 281 0,'2'3'26'0,"7"-3"-3"0,-6-3-12 16,3-6-9-16,-4-2-3 15,2 1-20-15,-3-8-26 16,-1 6-7-16,0-5 26 16,0 3 24-16,-3 2 5 15,-4 3 14-15,-3 1 12 0,-2 7 0 16,-1 1-17-16,1 1 14 15,0 10-16-15,-2 3 3 16,6 4-6-16,3 4-3 16,5 1 7-16,0 0-5 15,0 1 3-15,10 1-2 0,2-2-1 16,5-4-5-16,-2 1 6 16,7-9-5-16,0-4-1 15,2-7-2-15,0 0-17 16,3-15-24-16,0-6-57 15</inkml:trace>
  <inkml:trace contextRef="#ctx0" brushRef="#br0" timeOffset="55593.186">28498 10929 356 0,'-10'-15'-5'15,"-4"8"20"-15,3 4-3 16,-1 3-8-16,0 0-2 15,2 12-1-15,3 8-1 16,3 1-1-16,3 6 1 16,1 0-2-16,0-1 2 0,5 1 0 15,5-5-1-15,3-7-3 16,1-4-27-16,1-4-6 16,-1-5 0-16,0-2 22 15,-3-3 4-15,0-12 13 16,-4 1 12-16,-1-6-9 15,-4-1 6-15,-2-1 21 16,0-1 0-16,0 2-10 0,0 3 0 16,-2 2 6-16,-3 5-1 15,5 6-10-15,0 2-10 16,0 0-6-16,0 3-5 0,7 0 2 16,1 8-1-16,5 2-10 15,0 3-17-15,1-2-13 16,-1-3-50-16,1-2-1 15</inkml:trace>
  <inkml:trace contextRef="#ctx0" brushRef="#br0" timeOffset="56186.8884">28675 10837 341 0,'0'-8'25'0,"1"-3"17"16,3 4-19-16,3 3-14 15,4 4-10-15,1 0 1 0,3 0 0 16,1 4 1-16,-1 6-1 16,1 3-7-16,-3-3-1 15,-5 3-4-15,3-1 5 16,-1-2-1-16,-5-5 2 0,-2 0-4 16,1-5 7-16,-3 0 4 15,-1 0 6-15,0-7-1 16,0-4-5-16,0-5 3 15,0-2 6-15,-3-1 0 16,-1-2 1-16,3 0-3 16,-3-1-4-16,4 0 2 0,0 6-3 15,0 0-2-15,4 5-2 16,3 2 0-16,5 4 1 16,3 4-2-16,5 1 2 15,-3 0 0-15,5 0 0 16,-1 2 0-16,-1 8-1 15,-3 1 0-15,-3-1-7 0,-1-1 1 16,-6-1 1-16,0-2 3 16,-4 0 3-16,-1-5 0 15,-2-1 0-15,0 0 3 16,0 0 2-16,0-5-2 0,-5-5-2 16,-2-4 0-16,0-2 7 15,-1-4-1-15,3-3 1 16,-1 3-2-16,5-2-1 15,1 3 1-15,0 5 0 16,0 1-7-16,3 6 1 0,6 2 3 16,2 5-6-16,5 0 2 15,0 5 0-15,2 6-3 16,4 2-13-16,-2 1-19 16,1-6-39-16,1-4-60 15</inkml:trace>
  <inkml:trace contextRef="#ctx0" brushRef="#br0" timeOffset="56546.2426">29313 9953 452 0,'-7'-18'-2'0,"-1"-2"14"16,4 8-1-16,2 4-3 16,1 5-6-16,1 3-2 15,-2 5-7-15,2 15-13 16,0 5 15-16,-2 12 4 16,2 10 1-16,0 10 0 15,2 6-1-15,7 6 0 0,4-1 1 16,6 2-1-16,3-8 1 15,5-5-2-15,7-12-3 16,0-12-6-16,8-8 3 16,0-8-2-16,1-10 10 15,3-7-10-15,-5 0-28 0,-4-15-47 16,-6-6-47-16</inkml:trace>
  <inkml:trace contextRef="#ctx0" brushRef="#br0" timeOffset="57233.6988">29732 9905 204 0,'-7'-11'156'0,"0"-1"-155"16,-3 3 10-16,0 1-9 15,1 6-1-15,-5 2-1 0,0 0-1 16,-2 11-1-16,-2 7 2 16,-1 7-1-16,4 3 0 15,1 8 1-15,6 2-1 16,1 3-2-16,7-4 2 15,0-3 0-15,8-2 0 0,11-7-4 16,3-5-11-16,2-10-9 16,3-2 1-16,0-8 18 15,-3 0 4-15,-1-2 2 16,-5-9-4-16,-2 1 7 16,-5-5-3-16,-1 3-23 0,-5-1 8 15,-5 3 7-15,0 1 6 16,0 3 3-16,-8 3 7 15,-5 3-2-15,3 0-1 16,-5 0 3-16,3 7 11 16,-1-2-12-16,4 1-5 0,4-1-2 15,3-5 1-15,2 2-3 16,0-2-6-16,2 0-11 16,5-4 27-16,2-5-33 15,0 0 0-15,0-3 20 16,-2-1 2-16,0 1 13 15,-1 3 12-15,-1 0 17 0,0 2-10 16,1-2-5-16,-1 5-5 16,2-3-2-16,-1 4-4 15,1-1-6-15,0 4 0 16,0 0-6-16,3 0 0 16,0 6-3-16,-1 6 2 0,2 6 3 15,0 3-3-15,-1 2 0 16,3 1-15-16,-2-3-33 15,-1-5-51-15,3-9-26 16</inkml:trace>
  <inkml:trace contextRef="#ctx0" brushRef="#br0" timeOffset="57655.5337">29914 9821 420 0,'-2'-9'-1'0,"2"-2"9"16,2-1-8-16,11 3-1 15,4-2-3-15,3 0 5 16,5 3-12-16,1-2-5 15,-5 9 0-15,-1 1-3 16,-5 0-7-16,-3 12 5 16,-5 8 6-16,-7 3 13 0,0 4 2 15,-2 3-5-15,-5 1 2 16,-4-3 0-16,2-5 2 16,4-3 1-16,1-8 0 15,4-4 2-15,0-5 3 0,0-3 7 16,7 0 14-16,4-3 10 15,4-8-28-15,2-7-6 16,7 0 0-16,-4-3-8 16,3-2-33-16,-4-1-17 15,-2 1-27-15</inkml:trace>
  <inkml:trace contextRef="#ctx0" brushRef="#br0" timeOffset="58093.006">30181 9580 363 0,'4'-14'24'0,"3"-2"-12"16,3-1 1-16,3 3-11 15,6 0 0-15,-2-1-2 0,2 5 3 16,-2 2-4-16,1 4 1 15,-6 2 1-15,-2 2-2 16,-5 0-10-16,-5 9-20 16,0 4 13-16,-3 2 15 15,-10 3 4-15,1 0-1 0,-1 0 0 16,2-3 1-16,4 3-1 16,2-5 0-16,5 2-3 15,0-7 0-15,0 3 2 16,12-4-11-16,1-1-12 15,1-1 2-15,3-2 21 16,0-1 7-16,-2 1-5 0,-1-1 3 16,-5 0-4-16,-2 6 5 15,-5-1-2-15,-2 1 1 16,-2 3-1-16,-11 5 8 16,-4 0-6-16,-1 1-2 0,-1-2 0 15,2-2-23-15,5-6-40 16,2-3 6-16,3-4-87 15</inkml:trace>
  <inkml:trace contextRef="#ctx0" brushRef="#br0" timeOffset="58280.4817">30638 9590 430 0,'35'8'4'0,"-21"1"-9"16,-9 5 5-16,0 5 4 0,-2 3-1 16,1 3-10-16,-1-4-33 15,-1-1-65-15,0-8-30 16</inkml:trace>
  <inkml:trace contextRef="#ctx0" brushRef="#br0" timeOffset="58749.2132">31083 8817 309 0,'-11'-17'-10'16,"-1"0"34"-16,1 3 0 15,-3 3-7-15,-1 6-4 16,1 5-9-16,2 0-1 16,0 3-2-16,4 15-2 0,0 5-3 15,6 4 11-15,2 5-4 16,0 4-1-16,6-1 0 16,8-1 0-16,8-2-2 15,5 0 0-15,5-7 0 16,2-3 1-16,0-6-28 15,0-9-39-15,-5-5-31 0,-4-2-46 16</inkml:trace>
  <inkml:trace contextRef="#ctx0" brushRef="#br0" timeOffset="59561.636">31293 8824 301 0,'0'-13'96'0,"-2"2"-64"16,-1 4 1-16,1 7-7 15,2 0-21-15,0 4-16 16,2 9 6-16,8 1 5 16,5 4 0-16,2 0-5 0,5-3-8 15,2-2-3-15,-1-4 0 16,-4-4-8-16,2-3-7 16,-4-2 17-16,0 0 12 15,-5-11 7-15,-1-1-2 16,0-4 2-16,-3-2 7 15,-4-5 5-15,-3-1 1 0,-1-1-4 16,0 4-4-16,-5 2 2 16,0 1 2-16,0 5 1 15,1 4-4-15,3 6-1 0,1 1-3 16,0 2-3-16,0 0-10 16,5 3 3-16,2 8 2 15,4 0 1-15,1 5-2 16,2-2-8-16,-2-3-2 15,2 0 2-15,-1-4 4 16,-3-6-1-16,1-1 3 0,-2 0 5 16,3-6 4-16,-5-7-4 15,3-6-2-15,-5-3 0 16,-1-3 0-16,-2-4 1 16,-2-5 2-16,0-1-1 15,-7-1 2-15,-1 1-1 16,1-1 0-16,0 2 1 15,-2 4 0-15,1 3 5 0,1 4-1 16,4 5 1-16,-1 5-1 16,1 4-3-16,3 4-2 15,0 5-2-15,0 0-4 0,0 7-5 16,0 9 9-16,3 6 0 16,4 6 0-16,0 4 0 15,5-2 0-15,0 1 0 16,4-4-3-16,3-2 0 15,7-4-5-15,1-5 0 0,0-4 0 16,3-4 2-16,-3-5-2 16,-1-3 3-16,-5-1 4 15,-1-12 0-15,-10-3 3 16,0-2-1-16,-8-3 0 16,-2-3 1-16,0 3 0 0,-10-2 2 15,-2 3 2 1,-5 2 3-16,0 6 2 0,-2 9-7 15,-1 3-2-15,-2 0-3 16,-4 15-1-16,4 7 1 16,5 3-1-16,2 2-1 15,12-3-9-15,-1 2-32 0,4-5-22 16,5-5-7-16,7-2 6 16,2-7 5-16,1-3-58 15</inkml:trace>
  <inkml:trace contextRef="#ctx0" brushRef="#br0" timeOffset="59889.7398">31945 8483 192 0,'21'-30'27'15,"-2"-2"9"-15,-5 0-3 16,0 5 9-16,-7 0-7 16,-5 6 1-16,-2 4-7 0,0 3-7 15,-3 7-12-15,-9 3-8 16,0 3-2-16,2 1 1 15,-3 0-2-15,4 6 1 16,2 4-1-16,5 2-2 16,2 1-1-16,5 1-6 0,9 0 4 15,6 2 5-15,6 2-2 16,-2-2-1-16,0 2 4 16,-3-2-1-16,0-1 2 15,-7-3-1-15,-9 0 0 16,-2 1 1-16,-3-2 0 15,-10 1 3-15,-10 0-1 0,-5 3-3 16,-3-3-30-16,-5-1-35 16,0-4-25-16,2-7-36 15</inkml:trace>
  <inkml:trace contextRef="#ctx0" brushRef="#br0" timeOffset="60155.3673">31734 8172 285 0,'0'-33'-15'16,"8"1"20"-16,8 3 32 0,7 4-28 15,6 5 1-15,3 2-10 16,9 5 4-16,5 0-3 16,2 6 4-16,4 3 12 15,2 4-5-15,4 4-8 16,-7 12 2-16,2 11 2 0,-9 5-6 15,-5 7-2-15,-11 9 0 16,-7 7 3-16,-9 6 0 16,-12 5-3-16,0 2-24 15,-8-3-35-15,-6-5-56 16</inkml:trace>
  <inkml:trace contextRef="#ctx0" brushRef="#br0" timeOffset="61499.014">28001 12975 339 0,'-7'-6'5'0,"2"-1"-1"16,0 2 6-16,3 1 1 15,0 1-5-15,2 1 3 16,-2 0-1-16,2 2-2 16,0 0-2-16,0 0-7 15,6 0 6-15,4 0 1 0,7 5 2 16,2 9 2-16,5 3-3 15,3 2-1-15,1 8-2 16,1 0 1-16,-2 1 0 16,-1 1-3-16,-4-2 1 15,-2-2 1-15,-4-4-2 0,-3-3 1 16,-8-3 0-16,1-7-2 16,-6-1 3-16,0-5 1 15,0-2 1-15,-6 0-2 16,1-13-1-16,-3-5-1 15,3-4-4-15,3-7 10 0,2-2-2 16,0-2 0-16,7 4-2 16,3 2 0-16,0 6 0 15,2 5 1-15,2 3 1 16,0 7-6-16,0 4 2 16,0 2 0-16,5 0 0 15,-4 2 2-15,5 4-2 0,-1 5-6 16,-4 0-6-16,0 1-13 15,-6 1-30-15,0-4-47 16,-6-2-2-16</inkml:trace>
  <inkml:trace contextRef="#ctx0" brushRef="#br0" timeOffset="62467.7718">28498 12951 167 0,'2'-14'89'15,"-2"4"-48"-15,0-2-11 16,0 4-6-16,0 1 4 15,0 3-5-15,0 3-2 0,0 1-5 16,0 0-9-16,0 5-6 16,0 5-1-16,6 5 0 15,1-1 1-15,2 4-1 16,4-4 0-16,1-2-1 16,4-5 1-16,0-3-1 15,0-4 0-15,0 0 1 0,-3-5-3 16,-7-7 1-16,1-3 0 15,-6-1 1-15,-3-2 1 16,0 0 0-16,0-2 1 16,-7 5-2-16,-1-2-3 0,-3 7 2 15,-4 1 3-15,3 5 5 16,-4 4 0-16,2 0-5 16,-1 2 1-16,-1 7 0 15,1 5 0-15,3 3-2 16,-1-1 0-16,4 1 0 0,2-2 0 15,4-3 0-15,1-5-1 16,2-3-1-16,0-4-2 16,2 0-2-16,7-8 4 15,-1-5 3-15,5-4 1 16,0-3 0-16,0 1 0 0,1 1-1 16,-1 0-1-16,-3 4 0 15,1 1 0-15,3 5 0 16,-1-1 0-16,3 3 0 15,2 3 0-15,2 1-1 16,-1 2 0-16,4 0 0 0,-2 7 1 16,-1 2 1-16,-6 2 0 15,-2-1 0-15,-1 1-1 16,-4-4-4-16,-2-1 0 16,-5-4 1-16,0-2-1 15,0 0 6-15,-5 0-1 16,-5-10-9-16,-3-2 5 0,-1-4 3 15,0-2 1-15,2 0 6 16,4 0 3-16,0 0-12 16,2 1 5-16,6 1 3 15,0 0-2-15,0 5-3 16,10 0-1-16,1 2 0 0,4 6-2 16,0 1 1-16,3 2 0 15,3 0-2-15,3 3 1 16,-2 7 2-16,-1-2-2 15,-1 0-2-15,-2-1-3 16,-7-2-7-16,-3-1 4 0,-3-1-13 16,-5 1-2-16,0-4 3 15,-1 0 18-15,-8 0 3 16,-1 0 1-16,-4-7 1 16,2-1 17-16,4-2 9 15,-4-3-7-15,5-1 5 16,2-2-4-16,3 0-6 0,2-2-14 15,0 2-2-15,7 0 6 16,5 4-2-16,2 2 2 16,1 5 2-16,4 3-3 15,-4 2-3-15,5 4 0 16,-1 5 0-16,-4 3 0 0,4 1 1 16,-4-1-2-16,4-1-19 15,-4-4-18-15,-2-5-48 16,-4-2-106-16</inkml:trace>
  <inkml:trace contextRef="#ctx0" brushRef="#br0" timeOffset="62873.9986">29133 12504 213 0,'2'0'203'0,"-2"0"-198"15,0 0-4-15,0 0-1 16,0-4-1-16,0-2-5 16,0-1 5-16,0-1-12 15,1-4-10-15,3 2 20 16,-4-3 1-16,0 1 4 0,0-3-1 16,0 2-1-16,-5-2 2 15,-4 5 0-15,1-1 0 16,-3 2 1-16,3 2 3 15,1 3 4-15,-3 4-5 0,3 0-5 16,0 6 0-16,0 4-1 16,-1 6 1-16,3 4 0 15,2 2-1-15,1 0 2 16,2 0 0-16,2-3 2 16,13-2 0-16,0-3-2 0,9-5-1 15,3-4-2-15,2-5 3 16,-1 0 1-16,3-13-1 15,-2-4-14-15,-3-6-21 16,-4-4-55-16,-2-4-41 16</inkml:trace>
  <inkml:trace contextRef="#ctx0" brushRef="#br0" timeOffset="63139.5956">29382 12262 81 0,'7'0'316'0,"-2"-5"-314"16,2-5-19-16,0-5-49 16,0-1-15-16,-2-3-14 15</inkml:trace>
  <inkml:trace contextRef="#ctx0" brushRef="#br0" timeOffset="63420.8335">29404 11911 406 0,'0'-1'19'0,"2"1"-6"16,7 0-19-16,-1 0 6 15,7 5 2-15,2 8 3 16,7 0-2-16,3 6-1 15,-2 4-1-15,3-2 0 16,-3 3 0-16,-3-2 1 16,2-2-2-16,-6-2 0 0,2-6-13 15,-7-4-10-15,-3-5-20 16,-3-3-44-16,-5-6-58 16</inkml:trace>
  <inkml:trace contextRef="#ctx0" brushRef="#br0" timeOffset="63623.9355">29357 12115 418 0,'-7'0'18'15,"4"-11"-4"-15,3-5-16 16,10-6-4-16,7-3 1 15,8-2-6-15,1-5-19 16,1-1-67-16,-3 0-150 0</inkml:trace>
  <inkml:trace contextRef="#ctx0" brushRef="#br0" timeOffset="64061.419">29740 11922 359 0,'3'4'16'16,"-3"-4"-14"-16,0-2-18 15,2-7-17-15,-2 0 14 16,0-3 17-16,0 3 0 15,0-4-1-15,0 2 2 0,0 1 2 16,0-1 1-16,-3 0 7 16,-5 4 3-16,3 0-2 15,-2 3-1-15,0 3 1 16,0 1-1-16,-1 1-2 16,-1 10-7-16,4 5 2 15,-2 4-3-15,3 1 1 16,4 3-1-16,0-5 1 0,0 2 1 15,11 0 0-15,1-6 3 16,5-4-1-16,0-4-3 16,1-4 1-16,3-3-3 15,1-3-12-15,0-9-4 0,0-5-17 16,1-7-42-16,-5 4 12 16,0-1-33-16</inkml:trace>
  <inkml:trace contextRef="#ctx0" brushRef="#br0" timeOffset="64405.1323">29925 11833 89 0,'5'-23'47'0,"-3"-1"-20"15,-2 2 10-15,0-1 0 16,0 4 13-16,-2 3-10 16,-3 6-20-16,-3 1-9 0,1 5 0 15,2 4-1-15,-2 0-8 16,0 6-4-16,-1 6 1 16,3 2 0-16,3 4 0 15,2 0 0-15,0-2 0 0,2 0-1 16,6-2-1-16,4-3-2 15,2-4-6-15,-1-3-1 16,1-2-11-16,-1-2-20 16,-1 0-15-16,-3-7 25 0,-2-3 15 15,-1 0 13-15,-3-1 21 16,-1-1 23-16,-2 1 22 16,0 0-4-16,0 4-13 15,0 3-14-15,0-1-1 16,0 5-13-16,0 0-7 15,0 0-9-15,2 0-6 0,7 0-1 16,4 0-2-16,-1 3-17 16,0-1-14-16,1-2-78 15,-6 0-11-15</inkml:trace>
  <inkml:trace contextRef="#ctx0" brushRef="#br0" timeOffset="64983.2188">30066 11606 377 0,'2'-2'55'0,"0"-1"-46"15,2 3-9-15,1 0-3 16,4 0 3-16,3 0 0 16,1 2 1-16,3 7-1 15,1 1-1-15,-2-3-12 16,0 3-5-16,-4-3-4 0,0-2-4 15,-6-2-12-15,-1-3 0 16,-4 0-11-16,0 0 36 16,0-7 16-16,0-3 0 15,-4-5 20-15,-1-4 17 16,-3-1-14-16,3-3-8 0,1 2-4 16,3-1-3-16,-1 4 0 15,2 4 10-15,0 3-11 16,2 4-5-16,3 2-2 15,5 3-2-15,2 2 0 16,0 0-2-16,5 0 1 16,-2 5 0-16,0 4 1 0,1 2-3 15,-1 0-4-15,-3-2-3 16,-2-4 4-16,0 0-4 16,-3-3-8-16,-2-2 0 15,0 0 1-15,-3-2 5 16,0-4 10-16,-2-4-5 0,0-2 6 15,0-3 4 1,-4 2 11-16,-3-4 1 0,2 1 1 16,2 2-4-16,-1-1-3 15,4 3 2-15,0 3 0 16,0 4-5-16,0 3-5 16,5 0-2-16,4 2-1 0,4 0 0 15,1 6-3-15,3 2-14 16,2 2-28-16,-1-4-46 15,-2-2-16-15</inkml:trace>
  <inkml:trace contextRef="#ctx0" brushRef="#br0" timeOffset="65342.5737">30446 10921 171 0,'-10'-16'237'15,"0"-2"-233"-15,1 6 13 16,3 3-8-16,4 5-3 0,-1 4-3 16,1 0-3-16,0 9-8 15,-1 11-6-15,-1 10 12 16,1 11 3-16,3 5-2 15,0 7 1-15,0 4 0 16,10 0 1-16,5-2-2 0,4-5 1 16,5-9 0-16,3-5-3 15,5-12-2-15,2-4 4 16,4-12 1-16,0-7-2 16,1-1-14-16,0-3-10 15,-5-10-6-15,-3-3-16 16,-4-3 2-16,-7 1-10 0,-2-6-93 15</inkml:trace>
  <inkml:trace contextRef="#ctx0" brushRef="#br0" timeOffset="66014.402">30731 10737 415 0,'-10'-1'5'15,"-2"1"-4"-15,2 0 0 0,-3 5-1 16,0 11-1-16,1 3 1 15,1 7 0-15,2 2-1 16,4 6 1-16,1 2-1 16,4 3 0-16,0 2 1 15,-1-2-2-15,11-5 2 0,2-4-11 16,5-6-9-16,5-8-10 16,0-11 5-16,5-5 8 15,-3 0-29-15,1-10 10 16,-4-10 24-16,-2-2 9 15,-5 3 3-15,-3-1 2 0,-6 8 0 16,-1 1 7-16,-4 2 4 16,0 5 10-16,-4 4-2 15,-5 0-22-15,-2 0 3 16,-3 2-2-16,-3 3 0 16,4 3-1-16,-2-1-30 15,1-2-1-15,5 1 19 0,-1-3 14 16,5-1 2-16,0-2 3 15,5 0 5-15,0 0 1 16,0-5-6-16,0-3-7 16,7-2 8-16,1-1 7 15,1 0-8-15,-1 3 9 0,1-2-2 16,-1 7-6-16,-1-1-2 16,2 3 6-16,-1 1 3 15,7 0-3-15,1 3-3 16,0 8-6-16,4 3-2 15,-2 4 2-15,0 0 0 0,0-2-12 16,-3-2-46-16,-2-7-15 16,-1-5-27-16</inkml:trace>
  <inkml:trace contextRef="#ctx0" brushRef="#br0" timeOffset="66404.9862">30933 10766 382 0,'-5'-11'5'16,"3"-1"2"-16,2-2 0 15,0 3-5-15,9 0-8 16,4 1 12-16,3 0-6 15,4 5-19-15,0 3 5 0,-1 2-5 16,1 6-7-16,-3 8-6 16,-1 4-2-16,-6 5 24 15,0 4 4-15,-7 2 5 16,-1-2 0-16,-2-2 4 0,0-5-2 16,-4-3 0-16,-1-5 2 15,1-3 17-15,2-8 34 16,2-1 10-16,6-3-27 15,10-11-35-15,6-2 4 16,3-2 1-16,1-3-7 16,1-1 0-16,-3 2-20 0,-6 2-44 15,-2-3-60-15</inkml:trace>
  <inkml:trace contextRef="#ctx0" brushRef="#br0" timeOffset="66858.0779">31220 10433 408 0,'0'-15'7'0,"3"3"-3"15,2 2 7-15,2 2-7 16,0 5-1-16,5 1 0 15,-5 2-3-15,0 0-1 16,-4 0-20-16,-1 9-7 16,-2 1-4-16,0 3-13 0,-4 1 13 15,-3-1 24-15,-1-1 6 16,2-1 3-16,5-4 0 16,1-1 0-16,0-5-4 15,5-1 27-15,7 0-14 16,5 0-4-16,4 0-1 0,-1-1-2 15,0-2-3-15,1 3 1 16,-7 0 0-16,0 0-2 16,-4 10-3-16,-6 1 3 15,-3 3-1-15,-1 1 5 16,0 3 14-16,-5 0-4 0,-3 0 0 16,-2 0 0-16,-1 2-8 15,-2-5-1-15,-3 2-1 16,2-5-1-16,-2-1-24 15,-2-7-77-15,0-4-34 16</inkml:trace>
  <inkml:trace contextRef="#ctx0" brushRef="#br0" timeOffset="67045.5628">31413 10478 206 0,'20'-3'38'0,"-2"3"-17"16,2 0-5-16,-3 4-12 16,3 7-1-16,-1 3-1 15,-4 2-1-15,0 0-25 0,-6-2-63 16</inkml:trace>
  <inkml:trace contextRef="#ctx0" brushRef="#br0" timeOffset="67326.8308">31658 9951 460 0,'0'-11'3'16,"1"3"1"-16,4 5 2 0,4 3-11 15,4 6 4-15,-1 12 0 16,5 5-5-16,-1 6-13 16,0 1-15-16,-3 0-29 15,0-3-46-15,-3-8 0 16</inkml:trace>
  <inkml:trace contextRef="#ctx0" brushRef="#br0" timeOffset="67639.27">31566 9994 389 0,'-9'-16'7'0,"6"1"18"16,-2-3-13-16,5 5-3 15,5-9-10-15,9 2-2 16,8-1-6-16,6-1-14 16,5 5 3-16,4 0 6 15,2 7 19-15,3 2-3 0,-1 8-2 16,-2 0-1-16,-5 18-1 16,-5 4 2-16,-3 6-3 15,-10 3 2-15,-7 3 2 16,-7-4 0-16,-2 1-2 15,-4-5 5-15,-7 1-3 16,-8-2-5-16,0-7-12 0,2-2-28 16,-3-7-38-16,1-4-46 15</inkml:trace>
  <inkml:trace contextRef="#ctx0" brushRef="#br0" timeOffset="68014.294">32117 9739 218 0,'0'0'19'16,"0"0"-16"-16,-8 0 11 15,6 11 24-15,-1 2-17 16,3 2-14-16,0 1-4 0,3 3 2 15,4 1-3-15,3-2-1 16,1-2-2-16,4-1-15 16,-3-5-14-16,4-5 1 15,-3-5 15-15,1 0 16 16,-3-7 5-16,-2-7 31 16,-2-4 4-16,-1-1 2 0,-5-1-11 15,-1-2-10-15,0 5-16 16,-8 2-8-16,-9 3 7 15,0 7-8-15,-2 1-20 16,3 4-21-16,2 0-11 0,7 1-20 16,1 4 21-16,6-5-70 15</inkml:trace>
  <inkml:trace contextRef="#ctx0" brushRef="#br0" timeOffset="68467.3493">32462 9550 384 0,'-2'-6'2'15,"-10"2"3"-15,-5 4-2 16,2 0-1-16,-4 3 7 16,3 7-4-16,2 5-3 0,0 0-2 15,4 3 0-15,7 0-1 16,1-2 0-16,2-3-1 15,2-1 2-15,5-5-2 16,6-3-6-16,1-4 7 0,-1 0-4 16,-1-13 4-16,-2-3 6 15,-2-4-2-15,-2-1-1 16,-6-5 0-16,0-1 5 16,-4-2-2-16,-7-1 1 15,-1 2-2-15,-3-1-3 16,1 7 3-16,-3 0 24 0,5 6-24 15,2 5 0-15,0 3 0 16,5 5-3-16,3 1 2 16,0 2-1-16,0 0-5 15,2 3-5-15,0 9 3 16,2 1 3-16,5 5-1 16,5 2 1-16,3 2 6 0,5 0-5 15,-1-2-26-15,5-4-14 16,-6-3-40-16,1-6-44 15</inkml:trace>
  <inkml:trace contextRef="#ctx0" brushRef="#br0" timeOffset="69686.0229">32640 9298 378 0,'0'-8'35'16,"0"2"-23"-16,0 3 5 15,-7 3-15-15,-1 0-3 16,-1 9 0-16,2 7-1 16,-1 4-1-16,0 4-4 15,1 1-13-15,7-4-11 16,0 1 3-16,0-6-2 0,7-2-3 16,6-7 14-16,1-4-8 15,6-3 21-15,-1 0-4 16,1-8 1-16,-2-8 6 15,0 0 8-15,-5-6 12 0,-3 1 19 16,-4-1 13-16,-1 0-10 16,-5 2-3-16,0 5-3 15,0 3-3-15,0 6-11 16,0-1-5-16,0 4-6 16,-2 3-6-16,2 0-4 15,0 1-2-15,0 12-5 0,2 5 5 16,11 7 1-16,3 6 1 15,4 6-7-15,0 6-3 16,6 4-2-16,3 3-7 16,0 0-4-16,1 2-3 15,1 0-7-15,-4-6 12 16,-5-3-12-16,-5-6 23 0,-9-8 8 16,-6-6 2-16,-2-6-3 15,-17-9 16-15,-2-6 37 16,-7-2-6-16,1-5-17 0,0-9 3 15,-2-4-6-15,6-5 4 16,1-4-9-16,1-2 4 16,6-5-6-16,-4 0-7 15,8-3-4-15,1-2-4 16,4-3-2-16,2 2-3 16,2-5-6-16,0 3 4 0,6-2-3 15,4 5 1-15,-1-1 2 16,4 6 2-16,-3 3-1 15,2 4 8-15,-4 1 0 16,-1 6-2-16,-1 4 1 16,-3-1 0-16,-1 5-1 0,-2 4-1 15,0-1-5 1,0 3-1-16,0 3 4 0,-2-1 3 16,-3 4 1-16,5 0-2 15,0 5-5-15,0 6 3 16,0 2 1-16,0 3-2 0,0 0 3 15,0-4 1-15,5-1-13 16,3-4-11-16,1-4 3 16,1-2 16-16,1-1 12 15,2-1-3-15,1-9-2 16,-1-5 1-16,-1 0-5 16,-2-5 2-16,-4-2 3 0,0-1-3 15,-3 2 4-15,-3 1 3 16,0 2-4-16,0 3 5 15,0 4-3-15,0 2-2 16,0 4 1-16,0-1-2 0,0 5 2 16,0 1 0-1,0 0-11-15,7 0 9 0,1 0-3 16,1 1-1-16,-1 6 0 16,1 4-2-16,3-2-2 15,0 3-1-15,1 1-5 16,-1-2-3-16,0-3-14 0,1-2-19 15,-2-2 6-15,2-4 32 16,-4 0 10-16,-2-10 5 16,-4-4 2-16,-1 0 24 15,-2-6 8-15,0-1 2 16,0 0-22-16,-4-3-10 0,1 1 0 16,1 3-7-16,0 2 0 15,1 6 10-15,1 2-1 16,0 2-2-16,0 6-8 15,0 2-2-15,3 0-2 16,1 0 3-16,4 7-1 16,0 8-1-16,-3-1-5 0,1 4-7 15,-1 2-8-15,-2-1-11 16,-3-5-32-16,0-1 1 16,-1-8-37-16</inkml:trace>
  <inkml:trace contextRef="#ctx0" brushRef="#br0" timeOffset="69920.391">32898 8720 397 0,'0'-28'0'0,"10"3"29"0,11 5-16 16,9 8-10-16,6 3-2 15,8 7-3-15,5 2 6 16,4 5-4-16,4 13 0 15,-8 4 0-15,-6 10-1 16,-11 5 0-16,-10 8-15 0,-15 3-4 16,-7 9-1-16,0 4-10 15,-15 3-35-15,1 2-9 16,-4-2-55-16</inkml:trace>
  <inkml:trace contextRef="#ctx0" brushRef="#br0" timeOffset="72451.4509">13850 7836 102 0,'3'-8'-11'0,"3"4"12"16,-3-2 3-16,1 2 5 16,-3 3 0-16,3 1-4 15,-4 0-4-15,2 0-1 16,-2 0 2-16,2 0-1 16,-2 0-2-16,0 0-6 0,0 0-19 15,-2 1 9-15</inkml:trace>
  <inkml:trace contextRef="#ctx0" brushRef="#br0" timeOffset="73388.8597">13850 7836 107 0,'9'-12'63'0,"-15"12"-23"0,5 0 1 15,-1-4-19-15,-2 0-6 16,0-1-7-16,2 1-2 16,2 0-2-16,-2-1 1 15,2 2 10-15,0-3 0 16,0 3-5-16,0-3-4 15,0 3 1-15,0 0-1 0,0 0 1 16,4 2-5-16,2-3 1 16,3 1-4-16,0-3 1 15,5 2-4-15,6-1 6 16,1 0-2-16,1 0 0 16,5-5 1-16,7 3-6 0,0 0 3 15,6 0 3-15,1-4 2 16,7 4-3-16,7-1-1 15,0 1 0-15,6-3 1 16,9 3-1-16,3 0-1 16,7 2 2-16,5-2-2 0,6 1 1 15,4 1 0-15,4 2-1 16,5-1-2-16,6-2 0 16,2 5-5-16,5-1-1 15,2 0 0-15,4 2 2 16,1 0-8-16,4 2 8 0,-3 5-1 15,7 2 5-15,1 0 1 16,-1 1-1-16,11 3 3 16,-2-2 1-16,6 3-3 15,6 2-2-15,0-2-7 16,5 3-1-16,-2-2 3 0,0 2 4 16,0 2 6-16,3-1-3 15,-1 3 1-15,0 1 3 16,5 1-1-16,0 3 0 15,4-4 1-15,0 6 0 16,-3 0 0-16,3-2 2 0,-1 4 1 16,2-2 6-16,-3 3 1 15,6-2-5-15,-1-1-3 16,-3 2 3-16,2 2-5 16,-3 0-1-16,-2 3 1 15,-1-3-1-15,0 4-1 16,-5-4 1-16,0 1 1 0,-2 0-1 15,0-1-1-15,-5 0 0 16,0-2 2-16,-2 2-2 16,-4 1 0-16,0-2 0 15,-4 3 0-15,-7 0 0 16,1-2-2-16,-4-1-1 0,-2-1 1 16,-5-1 2-16,-2-1-1 15,-1-3 1-15,-2 2 0 16,-7-6 0-16,0 4 1 15,-8-1 0-15,-1 1-1 0,-5-2 2 16,-5 0 2-16,-4-1-1 16,-9-1 1-16,-6-2 4 15,-6 1-1-15,-2-1 3 16,-8-2 1-16,-4 1-1 16,-1-2-5-16,-2 4-3 0,-5-8 3 15,-1 5-4-15,-2-4-1 16,-1 1 1-16,-3 1-3 15,-5-3 3-15,-1-1-8 16,-3-1-17-16,-3-2-29 16,-3-1-50-16,1-7-33 15</inkml:trace>
  <inkml:trace contextRef="#ctx0" brushRef="#br0" timeOffset="73967.212">24769 9002 306 0,'-7'0'4'0,"5"0"28"16,2-5-9-16,0 3-12 0,0 0-10 15,7 2-7-15,8 0-23 16,2 2-12-16,7 3 23 16,1 1 4-16,6 1 3 15,-1 0 4-15,3 0 9 16,4 2 2-16,1-2-5 16,5 6 3-16,0-2-2 15,3 1 0-15,-2 2 2 0,0-1-1 16,-2-3 0-16,-2-1 5 15,-5 0 9-15,-2-5 9 16,-6-2 12-16,-4 1-13 16,-3 1-3-16,-4-1-7 15,-1 4-4-15,-1 4-4 0,-2 5 0 16,1 7-2-16,-8 9-2 16,-5 10-1-16,-8 9 0 15,-30 11 0-15,-16 15-16 0,-25 5-41 16,-15 5-37-16,-16-2-74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5:28:16.4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7421 6227 157 0,'0'0'58'16,"0"0"-20"-16,0 0-27 15,0 0-6-15,4 0-5 16,-1 0 3-16,2 0-2 0,1 0-1 16,0 0 0-16,2 0 0 15,-1 0 0-15,6 0 0 16,0 0-1-16,7 0 2 16,1 0 1-16,9 0 2 15,5 0 4-15,10 0-2 16,-1 0 3-16,10 0-4 15,4-4-2-15,3 1-1 0,3 3-1 16,1 0-1-16,6 0 1 16,-2 0-1-16,5 0 0 15,5 0 1-15,0 0-1 16,2-4 0-16,0-3 1 0,-4 1-1 16,-6-2 1-16,-2 1 0 15,-6-1 13-15,-5 6 0 16,-5 2-10-16,-4 0 1 15,-7 4-5-15,-4 10-14 16,-9 1-71-16,-9-1-148 16</inkml:trace>
  <inkml:trace contextRef="#ctx0" brushRef="#br0" timeOffset="3703.2047">11980 8412 92 0,'-20'-9'37'15,"1"2"-24"-15,1 1 13 16,-4-1-7-16,6 5 9 16,0 0-14-16,0 2 1 0,3 0-2 15,4 0-6-15,2 0-7 16,4 0 0-16,3 6 0 16,0-1-8-16,12 2-6 15,10-1 28-15,8 0 2 16,9 2 1-16,7-4-8 15,2 1-5-15,-1-2-2 16,-3-3-1-16,2 0-1 16,-5 0 2-16,-2-8 0 0,-2-1-1 15,2-2 9-15,-2 0-4 16,-1 2-2-16,-4 0-3 16,-1 4 0-16,-4-2 0 15,-2 1 0-15,-7 1-2 0,-2 2 0 16,-5-3 1-16,-3 5 0 15,-5-1-1-15,-3 2 0 16,0 0-14-16,-11 0 17 16,-5 0 0-16,-6 2 0 0,-5 3 0 15,-3 4 3-15,-6 0 0 16,-5 3 0-16,-8 4-3 16,-7 9-2-16,-8 4 1 15,-6 1-7-15,-11-1-100 16</inkml:trace>
  <inkml:trace contextRef="#ctx0" brushRef="#br0" timeOffset="5984.2909">20807 8521 216 0,'32'-18'22'15,"2"-4"14"-15,-2 0-24 16,6 5 3-16,1 1-7 0,-3-1-6 15,-1 5-2-15,-9 2 1 16,-1 2-1-16,-5 3 0 16,-6 0 1-16,-4 5-2 15,-5-2 2-15,0 2 0 16,-5 0-2-16,0 0-7 0,0 0-10 16,-12 7 13-16,-8 0-2 15,-6 4-7-15,-6 3-9 16,-9 1-13-16,-9 3 1 15,-3-1-6-15,0 3-42 16</inkml:trace>
  <inkml:trace contextRef="#ctx0" brushRef="#br0" timeOffset="6046.7747">20718 8527 86 0,'-5'8'37'15,"9"-1"8"-15,26-7-8 16,11 0-36-16,4-7-59 16</inkml:trace>
  <inkml:trace contextRef="#ctx0" brushRef="#br0" timeOffset="7703.0622">13675 7501 51 0,'7'1'-3'15,"1"3"4"-15,3-3-10 0,-4 3-31 16</inkml:trace>
  <inkml:trace contextRef="#ctx0" brushRef="#br0" timeOffset="7781.1522">13733 7522 4 0,'5'0'31'0,"0"3"-18"16,2-1-11-16,3 0-3 15,-1-2-21-15</inkml:trace>
  <inkml:trace contextRef="#ctx0" brushRef="#br0" timeOffset="9484.1338">14557 7247 158 0,'4'0'40'16,"3"-2"-1"-16,-2-3-31 15,5 1-3-15,-2 1 3 16,5-3 4-16,2 3-3 0,0-1-3 15,4 1-1-15,0-1-2 16,6 0-1-16,0 3 0 16,6-3-1-16,1 1 0 15,4-1 0-15,4 0 1 16,-1 1-1-16,2-1 1 16,-2 1-1-16,2 1 2 0,3-2-2 15,0 2 0-15,0 1-1 16,3 1 1-16,1-2 0 15,3 2-2-15,0 0 2 16,2 0-2-16,-1 0 2 0,2 0-1 16,-1 0-1-1,3 0 0-15,2-2-5 0,-1 0-1 16,1-1-2-16,0-1 3 16,1-1 5-16,-1-4 1 15,5 2 1-15,1 2 2 16,-1-2 6-16,1 1-2 0,1 1-3 15,-1-1 0-15,-1 3-5 16,0-1 2-16,-4 1-1 16,-3 1 1-16,-4-2-1 15,-4 0 1-15,-3 1-1 16,-1 0 0-16,-5-1 1 0,-3-1 1 16,-2 1 0-16,0 0-1 15,-4 1 0-15,-3-1 0 16,-3 1-1-16,-4-1 0 15,-4 1 0-15,-3-3 1 16,-3 2 1-16,-1-2 2 0,-1 0 0 16,-1-3 0-1,-4-3-3-15,2-1 1 0,1-3-1 16,1-2-1-16,0-3 1 16,-1 2-1-16,1-5 0 15,-2 1 0-15,3 0 0 0,-8 0 0 16,0-4 1-16,0 4 1 15,0-2 2-15,0 0-2 16,0 1-1-16,-6-1 0 16,-1 0-1-16,0-1 2 15,0-2-1-15,-5 0 0 16,2 0 0-16,-1-4 0 0,-2 2 2 16,1 1 5-16,-1-1-2 15,-1 3 0-15,2 1 0 16,-5 2-2-16,2 1-3 15,1 3 0-15,1 2 0 16,-4 1-1-16,-3 2 0 0,-3 3-3 16,-2 1 0-16,-2 1-2 15,-4 1 3-15,-1 1 0 16,-2 3 2-16,-3 0-2 16,0 1-1-16,-6 3 1 15,0-1 1-15,-4 4 0 0,-1-2-2 16,-2 0 2-16,-3 0 0 15,5 0 1-15,-1 0-1 16,-1 0 1-16,0 1 0 16,0 3 0-16,-6-2 1 15,-2 1-2-15,-6 2 2 0,-6 1-2 16,-7 1-12-16,-11 2 3 16,-5 1-21-16,-1 1 0 15,4 3 12-15,7-4 17 16,10 0 2-16,7 1 12 15,8 0 4-15,3 3-4 0,-5 2-10 16,1 4 0-16,-2 1-2 16,0 2 1-16,3-1 0 15,4 4-2-15,6-2 2 16,3 2-2-16,7-2 1 16,4 4 1-16,4-2-2 0,4 2 0 15,5 2 1-15,3 0-2 16,4 2 2-16,3 2 0 15,2 2 0-15,4 1 0 16,3 2 0-16,2 2 0 16,0 1 3-16,2-3 1 15,5 2 4-15,1-1-3 0,4 2 6 16,0 0-6-16,-2 3 0 16,7 2-3-16,-5 1-1 15,5 2 0-15,-1 2-1 16,-2-1-23-16,4-3-49 15,-2-7-41-15</inkml:trace>
  <inkml:trace contextRef="#ctx0" brushRef="#br0" timeOffset="10718.4306">20088 6417 178 0,'-2'0'15'16,"-2"-3"30"-16,3-4-15 0,-1 2-1 16,0 1-12-16,2 1-7 15,0-1-4-15,0 2-1 16,0 1-2-16,0-2-2 16,0 2 0-16,0 1-1 15,0 0 1-15,2 0-1 16,0 0 0-16,3 5-1 0,2 6 0 15,1-1 1-15,0 3 0 16,3-1 0-16,0 5 0 16,1-5 0-16,1 2 1 15,0-4-1-15,-5-2 0 16,6-2 0-16,-6-5 2 0,1-1-1 16,-2 0 1-16,3-6 3 15,2-3 4-15,4-6 0 16,2-5-4-16,5-3-1 15,8-4-1-15,1-3-1 0,2-4 1 16,2-3-3-16,-2 0 1 16,1-3 2-16,-1 1 4 15,0 1 4-15,0 1-2 16,0 3-4-16,2 2-4 16,-1 5-1-16,3 5 0 15,-1 3 0-15,-3 5-18 16,-5 1-23-16,-10-5-112 0</inkml:trace>
  <inkml:trace contextRef="#ctx0" brushRef="#br0" timeOffset="27655.3236">12959 13733 253 0,'0'-10'3'16,"0"0"-1"-16,-2 3 1 15,1-1 0-15,-1 3-2 0,2 0 1 16,0 0-2-16,0 1 0 16,0 2 1-16,0-2 0 15,0 4-3-15,0-1-1 16,0 1-6-16,5-2 15 15,2 2-6-15,5-4 0 16,1 1 0-16,3-4-2 0,4-1-2 16,0-2 4-16,1-5 3 15,3 0-5-15,3-3 5 16,0-2 8-16,2 1 6 16,1-2-1-16,-1 3-5 15,-2 3-2-15,-1 1-9 16,-4 3 2-16,-4 1-2 0,-4 6-1 15,-5-2-5-15,-3 5-1 16,-4 1-12-16,-2 0-23 16,0 0-24-16,-4 8 25 15,-5-1-32-15</inkml:trace>
  <inkml:trace contextRef="#ctx0" brushRef="#br0" timeOffset="27795.9459">13129 13758 214 0,'36'-35'-36'0,"4"-4"-114"16</inkml:trace>
  <inkml:trace contextRef="#ctx0" brushRef="#br0" timeOffset="28999.2359">11383 15566 221 0,'29'-29'6'16,"1"1"-2"-16,4-4-4 15,-2 4 1-15,1 4 2 16,-5-1-12-16,-5 8 7 15,-6 4-18-15,-9 6-14 0,-8 5-24 16,-3 2 0-16</inkml:trace>
  <inkml:trace contextRef="#ctx0" brushRef="#br0" timeOffset="29139.799">11370 15636 190 0,'-2'11'11'0,"2"-9"12"16,7-2 17-16,11-2-6 15,13-14-2-15,11-6-17 16,16-6-10-16,12-12-4 16,4-8-22-16,-1-11-133 0</inkml:trace>
  <inkml:trace contextRef="#ctx0" brushRef="#br0" timeOffset="29764.807">13587 13556 324 0,'0'-16'2'15,"0"3"-2"-15,0 4-13 16,5 3-36-16,7 2-21 0,-2-3 25 16,2-1-26-16</inkml:trace>
  <inkml:trace contextRef="#ctx0" brushRef="#br0" timeOffset="31889.8651">11478 15614 152 0,'-10'0'124'0,"3"0"-91"0,4-5-10 16,3-5-9-16,0-5-15 15,0-1 1-15,10-3 4 16,5-3-7-16,1-1 10 15,4-4-10-15,2 0-17 0,-2 4-4 16,-1 3-18-16,-2 2-16 16,-7 10-8-16</inkml:trace>
  <inkml:trace contextRef="#ctx0" brushRef="#br0" timeOffset="31999.2319">11553 15504 38 0,'-11'28'86'0,"0"-3"-36"0,4-9-1 16,7-5 4-16,0-6-20 15,9-5-16-15,16 0-2 16,11-17-1-16,7-16-15 16,7-15-98-16</inkml:trace>
  <inkml:trace contextRef="#ctx0" brushRef="#br0" timeOffset="33483.4495">23001 13768 292 0,'-2'0'43'0,"-2"0"-19"15,3 0-15-15,1 0 2 16,0-2 7-16,0-1-3 15,1-2-9-15,6-3-6 16,4 1 1-16,-2-2-4 16,4 0 5-16,-1 0-11 0,3-4-4 15,-1 3 1-15,0-4 2 16,0 1 6-16,3-1-3 16,-3 2 3-16,-1 1-1 15,-3 2-10-15,1 2-5 16,-6 2-7-16,-2 3-9 15,-3 2-26-15,0 0 14 0,-3 0 30 16,-6 7 20-16,-4 0 0 16,-2 0-2-16,-4 0 0 15,-3 0 1-15,3-1 3 16,7-3 15-16,2-3 39 16,4 0 40-16,6 0-37 0,13 0-38 15,9-3-40-15,10-4-8 16,5 0-2-16,9-3-5 15,3 0-72-15,-4-1 2 16</inkml:trace>
  <inkml:trace contextRef="#ctx0" brushRef="#br0" timeOffset="34249.0274">22090 15554 364 0,'8'-17'22'0,"-3"2"-19"16,4-3-3-16,3-2 1 16,3 4-2-16,-1-2 2 15,2 2 0-15,-4 4-1 16,3-3-1-16,-3 7-11 0,-1-3-7 16,-1 4-4-16,-4-1 2 15,1 5-5-15,-1-1-4 16,-5 1-5-16,2 3 25 15,-3 0 9-15,0 0-10 0,0 0-29 16,0 0-37-16</inkml:trace>
  <inkml:trace contextRef="#ctx0" brushRef="#br0" timeOffset="34452.1302">22174 15472 53 0,'-12'12'49'15,"3"-3"-1"-15,3-2-17 16,3-3-2-16,1-1 17 15,2 1-9-15,0-2-10 16,0 0-6-16,0 1-6 16,9-3-5-16,2 0-5 15,5 0-2-15,4-7 0 0,4-4 0 16,2-5-4-16,2-3-9 16,3-1 5-16,1-2-8 15,2-2-20-15,-5-2-72 16</inkml:trace>
  <inkml:trace contextRef="#ctx0" brushRef="#br0" timeOffset="37889.4041">14123 14774 237 0,'3'0'66'0,"3"0"-57"0,-3 0-15 16,1-4 7-16,1 0 4 15,5 2-1-15,-4-4-2 16,3 3-2-16,0 2-1 16,-1-5 0-16,0 5-2 0,3 1 2 15,-4-2 1-15,3 2 0 16,-2-1 0-16,1 1 0 16,2 0 2-16,-2 0 1 15,3 0 1-15,3 0-1 16,1-2-2-16,2 0-1 0,4 2 1 15,-3-1-1-15,3 2 0 16,2-1 0-16,-1 0 0 16,0 0 0-16,2 2 0 15,2 3 0-15,2-1 0 16,3 2 0-16,2-3-1 16,2-1-5-16,0 0 4 0,4-2 1 15,-1 0-1-15,2 0 2 16,3-6 0-16,-3 2 1 15,4-2 3-15,-2 3 1 16,1 2-3-16,2-1-1 16,0 0-1-16,1 2-1 0,1 0 5 15,3 0 2-15,1 0 3 16,4 0 0-16,-1-1 2 16,1-2 0-16,3-1-2 15,5 0-5-15,1-2-2 16,1-1-1-16,5 2 0 0,-3 0 0 15,0-3-1-15,0 5 0 16,3-1 0-16,-3 3 2 16,-4 1-2-16,1 0 0 15,-4 0 0-15,-2 1 0 16,1-1-2-16,-4 0 4 0,1 2-2 16,0-2 0-16,-1 0 0 15,1 0 0-15,1 0 0 16,-2 0 0-16,0 0-3 15,-2 0-4-15,0-2-1 16,-1-2-2-16,-3-2-4 0,-5 1 0 16,-1-4 10-16,-2 7 4 15,-6-2 2-15,-4 2 1 16,-3 1 0-16,-4 1 0 16,-2 0-1-16,-3 0-1 15,-3 0 0-15,-2 0-1 16,-1 0 0-16,-4 0 0 0,-3 0 2 15,2 0-2-15,0 0 1 16,-3 0 0-16,1 0 0 16,-4 0 1-16,2 0-2 15,0 0 2-15,-4 0 4 16,1 0 2-16,2 0-1 0,-1 0 3 16,2-3-4-16,1-3-2 15,-1-2-2-15,1 0 1 16,-1-1-1-16,2-2-1 15,-2-1 1-15,1-2 6 0,2 1-1 16,-2-3-1-16,1 1-1 16,-1 1-4-16,-1-4 0 15,1 2 2-15,-2-3 2 16,-1-1 0-16,0-2-2 16,-1 2 2-16,0-2-1 15,0-1 1-15,-2-1-2 0,0 3-2 16,0-2-1-16,0 1 1 15,0 3-1-15,0-3-1 16,0 3 1-16,0-1 1 16,0 2-1-16,0 2 0 15,0-2-1-15,0 4-1 0,0-2-1 16,-4 2-2-16,1-1-1 16,-1-3 0-16,-1 1 2 15,-1-3 1-15,1-1-12 16,-2-1 11-16,0 1 5 0,0 1 0 15,-5 4-1-15,2 0 2 16,-2 0-2-16,0 2-2 16,-2 0 1-16,0 3 1 15,-2 0 1-15,-4 2-3 16,-2 0 2-16,-3 2-2 16,2 0 2-16,-4 2 1 15,0-1-1-15,0 2 0 0,-2 3 0 16,-1-3 0-16,-4 4-3 15,-1 0-3-15,-5 0 5 16,-1 0-3-16,0 0-1 16,-1 0-2-16,-6 0 5 15,2 0 2-15,-3 4 0 0,0-1 0 16,3-1 0-16,-3 0 0 16,2 0 1-16,-1-2-2 15,2 0 2-15,-1 0 0 16,-1 0-1-16,-1 0 0 15,-1 0 0-15,0 0 0 0,1 0 0 16,-1 0 0-16,0 0 0 16,-1 0-1-16,7 0 1 15,-7-6 0-15,12-1 1 16,5-1 0-16,-2-3 2 16,-6-3 63-16,-1 1-18 0,4-3-144 15,-10 2 72-15,-8 3 32 16,1 0 10-16,11 4-14 15,-4 0-4-15,0 4 0 16,0-1 0-16,1 2 0 16,-1 0-1-16,-2 0 0 15,0 1 3-15,-3-1-2 0,3 0 0 16,0 0 0-16,0 1 0 16,-1 1 1-16,0 0-1 15,2 0 0-15,-1 0 0 16,-2 5-1-16,4 0 2 0,0 3-2 15,1 0 0-15,3 1 0 16,2-1 0-16,2 0-1 16,1 1-3-16,-1 4-1 15,4-3 2-15,-5 5 0 16,4-3-2-16,1 3 2 0,3-2-1 16,1-1 3-16,3 2 2 15,3 0 1-15,3 0-1 16,1 1 1-16,3 3 0 15,2-1-1-15,2 3 0 16,3 1 0-16,-1-1-1 16,6 3 0-16,-2-1 1 15,3-1-1-15,2 0 0 0,0 1-1 16,3-3 2-16,2 1 0 16,0 1-1-16,0 1-1 15,0-2 2-15,0 1 2 16,0 0-2-16,3 1 3 0,1 1-3 15,-1 0 1-15,1 4 1 16,-3 0-2-16,5 1 1 16,-5 1 0-16,3-1-2 15,0 1 2-15,0 0-1 16,-1-3 1-16,3 1-1 16,-1-1 0-16,0 1 0 0,-2 0 1 15,4-1 0-15,-2-1-1 16,-2 3 0-16,3 2 1 15,1 0-1-15,0 1 0 16,4-1-12-16,-4-2-34 16,0-6-112-16</inkml:trace>
  <inkml:trace contextRef="#ctx0" brushRef="#br0" timeOffset="40576.6899">13039 16146 215 0,'0'0'43'15,"0"0"-28"-15,0-6 1 16,0 3 5-16,2-4-8 16,4-1-9-16,3-4-8 15,3 0 2-15,5-3 5 0,0-2 3 16,3 1 0-16,2-4-2 15,-1 2 1-15,3 2 0 16,-3 0 1-16,1 2-4 16,-3-1-2-16,-2 5 1 15,0-1-1-15,-2 6 1 0,-3-1-2 16,0 5 0-16,-3 1 0 16,-6 0-23-16,1 5-19 15,-4 4-26-15,0-2-11 16</inkml:trace>
  <inkml:trace contextRef="#ctx0" brushRef="#br0" timeOffset="41451.6766">19226 16213 270 0,'0'0'42'16,"-2"-3"-34"-16,2-2-8 15,0 0-1-15,5-1-1 16,7-1 1-16,0-2 11 15,6-2 2-15,1 2-3 0,7-1-2 16,1-1-5-16,1-1 0 16,1-1-2-16,2 1 1 15,-1 1-1-15,-4 0 0 16,-4 2 0-16,-2 2 0 0,-1 1 0 16,-9 2-13-16,-5 4-23 15,-1 0-72-15,-4 0 8 16</inkml:trace>
  <inkml:trace contextRef="#ctx0" brushRef="#br0" timeOffset="41607.8659">19534 16102 58 0,'-8'8'61'0,"-1"-2"-38"15,1 0-10-15,1-2-3 16,4 1-1-16,-1-2 1 16,4 0 9-16,0-3 35 15,4 0-7-15,12-4-48 0,5-4-1 16,10-7-56-16,1-4-81 15</inkml:trace>
  <inkml:trace contextRef="#ctx0" brushRef="#br0" timeOffset="42404.6971">13156 15839 325 0,'15'16'34'0,"4"5"-96"16,7-13-3-16,2-6 43 0,12-1 26 15,7-1-39-15,5 0-39 16</inkml:trace>
  <inkml:trace contextRef="#ctx0" brushRef="#br0" timeOffset="46022.6621">17807 15273 357 0,'10'-17'25'0,"2"-1"-20"15,-7 3-4-15,2 7 0 16,-3 4-3-16,5 4-5 16,2 0-28-16,4 0-12 15,2 2-20-15,-2-2-87 0</inkml:trace>
  <inkml:trace contextRef="#ctx0" brushRef="#br0" timeOffset="48444.3568">16568 7199 191 0,'-5'2'88'16,"0"-2"-82"-16,-1 0 4 15,2 0 6-15,2 0 3 16,1 0 7-16,1-4-1 0,0 2-9 15,0-2-9-15,0 1-7 16,3-2-3-16,12-3-5 16,4 0-11-16,12-3 8 15,5-4-7-15,7-2 4 16,8-6-20-16,-2-2 13 16,6-4-7-16,0 0-3 0,0-3-9 15,-4 0-11-15,-9 2-64 16</inkml:trace>
  <inkml:trace contextRef="#ctx0" brushRef="#br0" timeOffset="51101.9895">17371 14730 276 0,'3'-4'22'0,"-3"-2"-25"15,4 1 8-15,-1 0-5 16,7 0-3-16,-1-5-2 0,6 1 1 16,5-7-2-16,4 3-1 15,0-5-11-15,3-2-5 16,-3 1-5-16,3 1-9 15,-3 1-30-15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5:29:19.7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7782 7270 126 0,'14'0'11'16,"1"-2"-5"-16,-3-1 5 0,7-1 7 16,-4 0 11-16,5 1-17 15,-2 0 2-15,2 1-3 16,2 0-4-16,-1 2-4 16,6 0 0-16,1 0-1 15,6 0 0-15,5 0-1 0,0 0-1 16,6 0 1-16,2 2 1 15,4 3-1-15,2-2-1 16,2 3 0-16,5-1 0 16,3 1 0-16,3-1 1 15,0 1-1-15,5-3 0 16,6 2 1-16,2-1-1 16,3 1 0-16,4 0 2 0,4 3-2 15,0-3 0-15,0 2 1 16,0 2-2-16,1-2 1 15,-4 1-7-15,0-2 14 16,5 0-7-16,-1 1 1 0,2-2 1 16,-1-1-4-16,0 3 4 15,-2-3-2-15,-8-1-3 16,-5 3 4-16,-4-3-1 16,-5 1-3-16,-5 1-10 15,-4 1-18-15,-10-1-33 16,-8 0-24-16</inkml:trace>
  <inkml:trace contextRef="#ctx0" brushRef="#br0" timeOffset="5921.6388">7658 9633 140 0,'0'-3'10'0,"0"-1"3"16,0-1 5-16,0 3-4 0,0-4-3 15,0 3-7-15,0 0 2 16,0-3-1-16,0 5 1 16,2-3-4-16,2 1 0 15,-3 0 2-15,3 3-3 16,-1 0 0-16,4-1-1 0,1 1 0 15,3 0 0-15,-3 0 0 16,5 0 0-16,0 0 0 16,2 1 0-16,0 2 0 15,4-3 0-15,-4 3 0 16,5-1-1-16,-1 0 1 0,3-2 0 16,4 1 0-16,-1 1 1 15,0-2 0-15,1 2 2 16,1 0-2-16,6-2 1 15,-3 1-1-15,4 1 0 16,1-2-1-16,3 2 0 16,1-2 1-16,5 0 0 15,2 0 0-15,1 0 15 0,1 0-8 16,3 0-6-16,0 0-1 16,-2 0 1-16,1-2 1 15,0-1 3-15,-1-1-1 16,3 2 1-16,0-1-3 0,2-1-1 15,2 0-1-15,3-3-1 16,2 2 1-16,4-1 0 16,-1 2 0-16,1-2-1 15,1 1 0-15,0-1 2 16,-3 1-2-16,3-1 0 0,-2 1 0 16,-1 0 1-16,3 0-1 15,-3-1 0-15,3 3 0 16,-1 0 0-16,5-2 1 15,-1 4-1-15,-1-3 0 16,-2 2 0-16,2 1 1 16,0 1-2-16,-3-2 1 0,4 2 0 15,-5 0 0-15,3 0 1 16,1 0-1-16,-2 0 0 16,-2-2-1-16,1 2 2 15,0 0-2-15,-2 0 2 16,-2 0-1-16,-1 0 0 0,1 2 0 15,-1 0 0-15,-1-1 0 16,2 3 0-16,4-4 1 16,-4 3-1-16,3-1 0 15,-2 1 0-15,0-2 0 16,0 1 0-16,1 0 0 0,0-1 0 16,0 1 0-16,1-1 0 15,-1 2 0-15,0-2 0 16,-2 1 0-16,2 0 0 15,-2 0 0-15,3-2 0 16,-1 1 0-16,0-1 1 16,0 0 1-16,3 0-1 0,-5 0 0 15,2 0 0-15,0 0-1 16,-2 0 0-16,0 0 1 16,-2-1 4-16,1 1 1 15,-3 0-2-15,-1 0-1 16,0 0-1-16,-3 0 0 0,-1 0-1 15,-1 1-1-15,-5 6 0 16,1 3-2-16,-4 2-19 16,-5-2-45-16,-10 0-44 15</inkml:trace>
  <inkml:trace contextRef="#ctx0" brushRef="#br0" timeOffset="8890.1927">7494 9683 11 0,'4'0'134'0,"-1"0"-112"15,2 0-14-15,0 0-4 16,2-3-1-16,2-1 5 16,4-1 2-16,1 1-4 0,-1 0-1 15,2-1-1-15,6-2-3 16,-1 4-1-16,1-5 1 15,4 3 0-15,0-2 4 16,6 0 3-16,-1-1 2 16,4 0-5-16,4-1-3 0,-1 0 9 15,3 0-10-15,0 0 1 16,1 0-2-16,1 2 0 16,0 0 2-16,1 0-2 15,2 1 0-15,3-1 0 16,3 2 0-16,3 0 0 15,2 2 0-15,-1-2 0 0,2 2 0 16,-2 1-11-16,-3 0 7 16,-1 1 1-16,-2 1 2 15,-4 0 0-15,-3 0 1 16,-1 0 0-16,-2 5 0 16,1 0 0-16,-1 3 0 0,2-4-1 15,-2 4 0-15,2-1-17 16,-4-4-8-16,-1 3-10 15,-7-2-11-15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5:03:14.5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8775 5373 184 0,'0'-8'170'16,"0"-3"-166"-16,0 0-5 16,0 6 10-16,0-2-5 15,0 0-2-15,2 4 3 16,-2-1 0-16,0 0 0 15,0 1 4-15,0-1 3 0,0 2 6 16,0 1 0-16,0 0-6 16,2-2-6-16,3 0-9 15,2 1 0-15,4-2 6 16,0-1-3-16,5 1 3 16,0-1-5-16,4 2 4 0,-1 0-4 15,6-2 4-15,1 0-5 16,4 1 1-16,4 0 4 15,2 0-5-15,4 0 4 16,1-2-2-16,2 0 0 16,2 3-1-16,3-2 7 15,3 1-4-15,3 0-1 0,2-1 1 16,0 2-1-16,4 3 0 16,3-2 0-16,4 2 0 15,1 0 0-15,5 0 0 16,3 0 0-16,3 0 0 15,0 0 2-15,1 0-2 0,7 0 0 16,-5-2 2-16,7 4 1 16,-1 2-2-16,2 2 0 15,5-1-1-15,-2 0 1 16,-1 0-1-16,-1 0 0 16,1 3 0-16,-5-3 0 0,1 2 0 15,-1 0 0-15,2 1 1 16,0-1-1-16,0 1 0 15,0 2 0-15,-4-4 0 16,3 2 1-16,0-1-1 16,0 0 0-16,2 0-1 15,0 2 3-15,0-1-2 0,-2 0 0 16,-1 1-1-16,1-4 2 16,-3 4-1-16,0-2 0 15,1-1 1-15,-1-1-2 0,4 1 2 16,-1-1 1-16,0-2-4 15,2 3 4-15,-4-3-4 16,2-1 2-16,-1 2 0 16,1-2 2-16,1-1-4 15,-1 1 4-15,-2-1-2 16,-1-1 1-16,0 0-1 0,0 0-19 16,3 0 32-16,-2 0-11 15,6 0-1-15,3 0 1 16,-3 0-2-16,1 0 1 15,-1 0-1-15,-1 0 0 16,1 0-1-16,-4 0 2 16,5-1-1-16,-4 1 0 0,3-2 0 15,2 1 0-15,-1-1 0 16,-1 2-1-16,-3-2 1 16,-1 0 1-16,0 2-2 15,-7 0 2-15,-4 0-1 0,-1-2 0 16,-4 2 0-16,-10 0 0 15,-2 0 0-15,-4 2-1 16,-9 0-10-16,-3 3 3 16,-3 2 1-16,-2 0 3 15,0 3-11-15,-7 0-28 16,2-3-32-16,-3 2-82 0</inkml:trace>
  <inkml:trace contextRef="#ctx0" brushRef="#br0" timeOffset="1156.2778">18292 5276 358 0,'0'0'5'16,"0"0"6"-16,5 0-9 15,1 0 3-15,3-2-2 16,0 2-2-16,0-1 0 16,4 1 0-16,4 0-1 0,0 0 0 15,4-2-1-15,1 2 0 16,5 0-2-16,0 0 5 16,3-4-7-16,4 2-8 15,2-2 22-15,3 1-4 16,5-1 3-16,-1 2-4 15,5-2-2-15,0 0 0 0,8 0-2 16,0 2-2-16,5 0 6 16,2-2-1-16,3 3-1 15,4-1-1-15,-1-1 0 16,8 1-1-16,-1 1 0 16,0-2 1-16,7 0-3 0,-1-1 4 15,1 2-3-15,0-1 2 16,2 1-1-16,-3 0 1 15,1 1-1-15,5-3-1 16,-4 4 2-16,4-1-1 16,-2-1-1-16,2 2-4 0,-3 0-12 15,-5-2 15-15,3 0-4 16,-5 2 6-16,0-1 3 16,0 1-1-16,-2 0-1 15,-1 0-1-15,-2 0 2 16,-2 0-1-16,0 0 0 0,-5 0-1 15,1 0 10-15,-3 0-3 16,1 0-4-16,-1-2-1 16,-3 4-1-16,0-2-1 15,-1 1-1-15,-4-1 0 16,-7 0-5-16,-3 0-9 0,-5 0 14 16,-3 0-2-16,-7 2-3 15,-3 2-30-15,-8-3-66 16</inkml:trace>
  <inkml:trace contextRef="#ctx0" brushRef="#br0" timeOffset="11093.1579">3768 7093 198 0,'2'-8'5'15,"0"1"-5"-15,0 1-1 0,0-1-3 16,0 3 4-16,0 1 9 15,-1 1 19-15,3-1-7 16,-2-1-9-16,1 4-3 16,-3-4 4-16,5 4-1 15,-1 0 6-15,-1 0-2 0,3 0-5 16,3 8-4-16,0-1-2 16,1 1-1-16,0 2-1 15,2-3 1-15,1 1-1 16,1-2-2-16,1-1 0 15,2-3-1-15,0-2-1 16,-3 0 2-16,6-2-1 0,-1-11 1 16,3 1 1-16,2-7 1 15,1-3-5-15,6-5 3 16,-1-1-3-16,4-4 12 16,0-6-5-16,0 1-2 15,4-1 2-15,-6-3-1 16,0 4 0-16,0 1-3 0,-3 6 0 15,2 4-1-15,-1 7 0 16,-3 9-4-16,-5 9-54 16,-6 1-123-16</inkml:trace>
  <inkml:trace contextRef="#ctx0" brushRef="#br0" timeOffset="15436.8283">13826 7001 191 0,'6'0'23'16,"0"0"-6"-16,1 0-5 15,1 0 3-15,-1 0-4 16,0 0 2-16,3 0-3 15,-3-2-5-15,0 0-4 0,-2 2-1 16,-1-2 1-16,-1 2-1 16,0 0 0-16,-1 0 0 15,-1 0 0-15,3 0-1 16,-3 0 2-16,-1 0-2 16,4 0 3-16,-2 0 0 15,1 0 1-15,1 0 2 0,-1 0 0 16,2 0 1-16,3 2 0 15,-3-2-3-15,2 0-1 16,2 2-2-16,1-2 2 16,-2 0 0-16,1 0 9 15,3 0-4-15,-4 0-1 0,6 0 0 16,3 0 0-16,-3 0-2 16,1 0-4-16,0 0 1 15,2-2-1-15,-5 0 1 16,3 0 0-16,-3 2 4 15,0 0 3-15,0-2 3 16,2 2-4-16,0 0-2 0,-1 0-2 16,2 0-1-16,-2 0-3 15,4 4 1-15,-1 0 1 16,4 0-1-16,-2-1 0 16,1-1 0-16,3 1 0 15,0 1 0-15,-3-1 0 0,3 1 0 16,-2-2 1-16,-3 2-1 15,4-1 0-15,-1-1 0 16,2 1 0-16,2-1 0 16,-1 1 0-16,5-3 0 15,2 2 1-15,-2-2-2 16,1 0-1-16,1 0 4 0,-1 0-2 16,0 0 0-16,0 0 1 15,1 0 0-15,1 0-1 16,1 0 0-16,0 0-1 0,0 0 0 15,2-2 2-15,3 1-1 16,1-3 0-16,1 1-1 16,0-1 1-16,-2 1 1 15,0-1 0-15,-6 0-1 16,-1 3 0-16,-4-3 1 16,0 2-1-16,-3-1 1 15,1-1 0-15,1 1 0 0,-1-1-1 16,0 2 2-16,-2-2-4 15,-7-1-53-15,-5 0-88 16</inkml:trace>
  <inkml:trace contextRef="#ctx0" brushRef="#br0" timeOffset="20343.2693">22641 7078 220 0,'-7'0'11'0,"4"-6"22"0,-3 1-13 15,0-1-9-15,-1 1-8 16,2 0-2-16,-2-1 0 16,-2 1-1-16,2 0-8 15,0-1-27-15,0 3 1 0,1-3 17 16,0 3 12-16,3-1 5 15,-1 2 2-15,3 1 6 16,1-1 15-16,0 2-10 16,0 0-5-16,0 0-8 15,0 0-12-15,5 0 14 0,6 0-2 16,1 0 6-16,7 0 1 16,0 0-1-16,1 0-2 15,4 0 2-15,1 0-5 16,4 0 0-16,0 0 0 15,4 0-1-15,3-2 1 16,2 0-1-16,3-1 1 0,-3-1 2 16,0 0-3-16,1 1 2 15,0-1 0-15,1 3 0 16,-1-3 1-16,-1 2 1 16,1 1-2-16,0 1 1 15,0-4-2-15,-2 2 0 0,3 1 1 16,0 1 4-16,1 0-1 15,0 0-5-15,4 0 1 16,0 0-1-16,0 0-1 16,-4 0 2-16,0 0-1 15,4 5 1-15,-2-2-1 16,-1 1 1-16,-1 3-1 16,3-4 0-16,2 3 2 0,0-2 1 15,-2-1 4-15,2 1 6 16,-2-1-5-16,2-1-3 15,-1 1-2-15,-2 1-2 0,2 0-1 16,-4-2 1-16,0-1-2 16,-1 1 0-16,0 0 0 15,-1-2 0-15,-2 0 2 16,5 0-1-16,-2 0 1 16,1 0-1-16,1 0 0 15,0 2 0-15,-3-2 0 0,-1 0 0 16,2 0-1-16,-4 0 2 15,1 0-1-15,-4 0 0 16,1 0 0-16,-2 0 0 16,0 0 0-16,-3 0-1 15,0-2-2-15,0 0 4 16,-6 0-2-16,-1-1 2 0,1 1-2 16,-7-2 2-16,3 2 0 15,-5 1 3-15,-1-1 5 16,2 0-3-16,-2 0-3 15,-2 2-2-15,-2-1-1 0,-1 1 0 16,-2 0-2-16,-4 0-33 16,-2-6-105-16</inkml:trace>
  <inkml:trace contextRef="#ctx0" brushRef="#br0" timeOffset="31702.1624">12016 7798 12 0,'7'-6'139'0,"-1"0"-131"0,1-2 13 16,2 4 3-16,1-2-1 16,2 1 10-16,0-1-17 15,1 2-7-15,1-1-3 16,1 3 0-16,-1 1-1 15,2-2 0-15,-2 3 4 0,3-4 5 16,-1 4-4-16,4 0-3 16,5 0-1-16,-1 0-3 15,5 0 0-15,2 0 1 16,3 0-2-16,2 0 1 16,0 0 0-16,3 0 2 0,1 0-4 15,2 1 1-15,0 2-2 16,1 0 1-16,6-2-1 15,3 1 1-15,-2 2 0 16,6-4-2-16,0 2 5 16,3-2-2-16,2 3 1 15,2-1 0-15,3 2 2 0,2-1-1 16,0 1-1-16,3 0-1 16,0 0 0-16,-1 2-2 15,3-1 0-15,-2 2 1 16,1-1 0-16,0-4-1 15,0 7 0-15,1-4 0 16,-1 1 0-16,3-2 1 0,1 0-1 16,-2 2-1-16,0-1 1 15,1-2-1-15,-2 1 1 16,-1-2 1-16,-4-1-3 0,0 0 3 16,0 2-2-16,-1-3 3 15,4 1-3-15,-5-1 2 16,2 0-1-16,0 0 0 15,-2 0 1-15,1 2-2 16,0-2 3-16,-3-2-3 16,-3 2 1-16,-5 0 0 0,-1 0 1 15,-3 0-2-15,-3 0 2 16,-4 0-2-16,0 2 2 16,-2 1-2-16,-2-2 1 15,-1 3-1-15,-2 2-14 16,-4-2-2-16,-6 3-7 15,-1 3-21-15,-7-2-39 16,-4-1-43-16</inkml:trace>
  <inkml:trace contextRef="#ctx0" brushRef="#br0" timeOffset="40217.26">3870 8421 339 0,'0'-12'-5'15,"0"2"25"-15,-2 0-3 16,0-2 9-16,2 6-2 0,0-1-7 16,0 1-8-16,0 1-7 15,0 1-2-15,0 1-1 16,5 3 0-16,1 0 0 15,-1 0-1-15,3 0-1 16,0 0 0-16,3 7-1 16,-3-4 1-16,1 5 3 15,3 0 0-15,-4 1 1 0,1 4-3 16,2-1 1-16,-4 1 1 16,2-1 0-16,2-1 1 15,-4-2 0-15,0-2-1 16,2-2 1-16,1-3-1 0,0-2-1 15,5 0-1-15,1-11-1 16,6-3 6-16,5-5-3 16,3-6 0-16,4-2 4 15,2-3-4-15,1-2-2 16,-3 1 2-16,-1-1 2 16,-1 2-4-16,-2 1 4 15,-1-2-3-15,4 3 5 0,-3 2 0 16,2 2-3-16,1 2-3 15,-5 7-32-15,1 1-71 16,-5 4-65-16</inkml:trace>
  <inkml:trace contextRef="#ctx0" brushRef="#br0" timeOffset="44795.2203">19855 14478 410 0,'-10'0'26'16,"5"-2"-19"-16,0-6-7 0,-1-2 0 15,6 2 1-15,0-6-1 16,0-3 1-16,0-6 0 15,6 0-2-15,2-6 5 16,0-2-5-16,3-7 4 16,1-3-1-16,-1-2 1 0,1-2-4 15,3-3-6-15,1 0 10 16,1-4-8-16,0 2 3 16,1 2 6-16,0 3-6 15,0 5 2-15,-4 5 4 16,1 3-3-16,-5 4 3 0,3 5 1 15,-2 1-2-15,-1 5 0 16,2 4-1-16,0 1 0 16,-3 6 1-16,4 2-2 15,-1 4 1-15,3 0-4 16,4 7 1-16,-1 8 2 16,6 6 2-16,-2 4-2 0,4 6 0 15,-3 5 6-15,1 4 3 16,-5 5 8-16,-1 3-2 15,3 8-3-15,-8-3 0 16,2 0-8-16,1-1-3 0,-1-2 0 16,-1-7-1-16,-2-9-1 15,-2-3 1-15,0-10-2 16,-3 0 2-16,-2-8-4 16,1-1-27-16,-2-5-26 15,-2-7-29-15,-2 0-108 16</inkml:trace>
  <inkml:trace contextRef="#ctx0" brushRef="#br0" timeOffset="45217.0359">19765 14134 413 0,'0'0'36'0,"0"0"-15"16,0-2-24-16,9-3 2 16,7-3 6-16,5 0-6 15,8-3 0-15,5 0 4 16,3-1-6-16,4-4-1 0,-4 3 1 16,2 1 1-16,-2 1-3 15,-6 0-11-15,1 4 9 16,-8 2 6-16,0 3 2 15,-4 0-25-15,-6 2-83 0,-5-5-109 16</inkml:trace>
  <inkml:trace contextRef="#ctx0" brushRef="#br0" timeOffset="46388.8334">20917 14196 345 0,'2'0'54'0,"-2"0"-32"16,0 0-19-16,2 0 0 0,-2 0 6 15,0 0-3-15,1 0 0 16,3 0 2-16,-1-5 8 16,2-4 3-16,-2-5-11 15,3-8-5-15,1-5-2 16,-2-3 0-16,1-7 0 0,-1-6-1 16,-1 0 1-16,1 0-1 15,2-1 0-15,-2 1 0 16,3 2-1-16,-1 4-1 15,0 1 1-15,-2 2 2 16,1 2 0-16,-2 5-2 16,1 2 1-16,-2 0 0 0,1 5 0 15,-1 4 0-15,1 0-1 16,-1 4-4-16,2 3 5 16,0 3-1-16,-1-1-2 15,1 4-1-15,0 1-7 0,2 2-3 16,1 0 1-16,2 3 5 15,1 7 5-15,4 4 1 16,0 1 0-16,2 9 0 16,0 1 2-16,3 5 0 15,0 2 2-15,1 4 1 16,1 2 0-16,2 0 2 16,3-1 0-16,-2 2 2 0,3 0-1 15,-1-4-2-15,0 3 0 16,0-6 1-16,-3-2 2 15,-4-1 3-15,-1-4 3 16,-1-2-2-16,-4-5-8 16,-1 0 1-16,-4-2-2 0,1-2-2 15,-6-5-28-15,-4-9-35 16,0-2-165-16</inkml:trace>
  <inkml:trace contextRef="#ctx0" brushRef="#br0" timeOffset="47091.9095">22025 13440 161 0,'9'-11'77'16,"2"0"-77"-16,1-3 7 0,2 2-3 16,-4-1 5-16,0 2 12 15,0-3 10-15,1 2-11 16,-8 0-1-16,-1 3-7 15,-2 2 1-15,0 1-1 16,0 1-9-16,-9 3 4 0,-4 1-9 16,-3 1 4-16,-4 3-2 15,-7 8 0-15,1 4 0 16,-1 7 1-16,-2 3 0 16,2 5 4-16,0 4-1 0,0 5-4 15,2 4 0-15,4 0 0 16,1 3 0-16,5-1 0 15,4-6-1-15,8-4 0 16,3 0-1-16,5-10 0 16,12-2-1-16,4-6 3 15,4-2 0-15,2-8-1 0,5-4-3 16,-1-3 5-16,-1 0 15 16,4-7 8-16,-5-3 6 15,3-5-1-15,-4 1-14 16,-1-4-12-16,-2 4-2 15,0-2-2-15,-2-4-38 16,-1-1-46-16,-2-4-160 0</inkml:trace>
  <inkml:trace contextRef="#ctx0" brushRef="#br0" timeOffset="47466.8745">22700 13365 441 0,'0'0'30'15,"0"-3"-21"-15,6-5-15 16,7 0 8-16,4-5 2 16,7-1 3-16,3-2-5 15,7-7-4-15,3 1 3 16,9-3 0-16,2-2 1 0,6-3-4 16,3 0 2-16,1-1 0 15,-2 1 0-15,-1 5-9 16,-5 0-16-16,-5 4-25 15,-7 5 8-15,-7 1-10 16,-9 3-43-16,-5 5-37 0</inkml:trace>
  <inkml:trace contextRef="#ctx0" brushRef="#br0" timeOffset="47841.8534">22680 13604 348 0,'0'0'38'16,"12"-7"-27"-16,5-7-11 0,10-4 13 16,7-2 2-16,6-3 1 15,7 1-6-15,5-6-4 16,2-3-1-16,3 2 0 16,2 1 2-16,-1 0 0 15,-8 0-5-15,1 3-2 16,-10 1-7-16,-5 5-7 0,-8 1 1 15,-6 4-12-15,-4 0-33 16,-5 0-91-16</inkml:trace>
  <inkml:trace contextRef="#ctx0" brushRef="#br0" timeOffset="48310.5623">23150 12971 425 0,'-4'0'40'0,"0"0"-14"16,4 0-18-16,0 0-7 15,0 0 0-15,6 0-2 16,10-2 2-16,4-2 1 16,7 1 1-16,3-1-2 15,4 1-13-15,2-2 1 0,-4-1 10 16,-1 2-1-16,-2-1 5 16,-2 2-1-16,-6-1 1 15,2 3 4-15,-4 1 1 16,-2 0-3-16,-2 0-3 15,-3 0-1-15,-2 3-1 0,0 7-1 16,1 3 1-16,-2 7 0 16,2 5 0-16,-4 5-1 15,0 9 2-15,-1 4-3 16,-4 5 2-16,-1 0 0 16,-1 0-19-16,0-2-9 15,0-7-9-15,-3-6-23 0,-5-4-45 16,-3-8-39-16</inkml:trace>
  <inkml:trace contextRef="#ctx0" brushRef="#br0" timeOffset="49169.8784">23900 12810 436 0,'4'-12'93'0,"-3"-1"-67"16,-1 1-9-16,2 3-12 16,1 3-4-16,4 6 0 0,0 0-2 15,5 2 1-15,3 13-6 16,0 6 5-16,4 10-1 15,-2 0 2-15,0 7-2 16,0-4 3-16,-4-2 0 16,1-4-1-16,-1-4 0 15,-4-8-2-15,0-2 1 0,-1-5-2 16,-3 0-13-16,0-6-10 16,-5 1-7-16,0-4 7 15,0 0 24-15,0-14 7 16,-10-6-2-16,-4-8-1 0,-1-8-3 15,-5-5 8-15,-2 0-3 16,3-2 4-16,-3 4 14 16,7 3 1-16,5 6 2 15,3 1-5-15,3 4-13 16,4 0-5-16,0 0 1 16,0-1-4-16,5 0-2 0,8 0-4 15,7-1-9-15,5 0 0 16,4 2 5-16,1 6 3 15,1 1 2-15,-4 7 2 16,-3 6 7-16,-2 5-6 16,-7 0-4-16,-6 12-4 0,-6 6 2 15,-3 5 6-15,0 6-2 16,-9 1 1-16,-7 2 7 16,-2-2-1-16,-3 1 0 15,2-4-1-15,0-2 1 0,2-4 0 16,5 1-1-16,3-5-2 15,5-1 1-15,2-1 0 16,2-5-5-16,2-1 3 16,10-2-2-16,3-1 9 15,5-3-9-15,4-1-1 16,3 0 9-16,5-2 0 16,-1 2-3-16,1 1-6 0,0 3-2 15,-3 1 3-15,-3 2-2 16,-2 3-4-16,-4 0 4 15,-8 5 3-15,1 1 0 16,-8-1 1-16,-5-1 1 16,0 4 1-16,0 2 0 0,-16-3 5 15,-2 1 3-15,-7 1-1 16,-7 1-1-16,-4-1-2 16,0 1-2-16,-6 0-6 15,0 0-16-15,0-8-82 16</inkml:trace>
  <inkml:trace contextRef="#ctx0" brushRef="#br0" timeOffset="51591.696">19872 15263 321 0,'-2'-2'27'16,"-1"-3"-4"-16,-1 1-10 15,4-1 2-15,0-1-1 0,0 3-1 16,0-1-5-16,0 1-9 16,0-1-5-16,0-2 8 15,0 3 2-15,4 0 0 16,-1-1-4-16,3 2 1 15,0 1-1-15,-1-1-1 16,2 2 2-16,2 0-3 0,4 0 0 16,-3 0-6-16,2 0-5 15,3 5 4-15,-3 0 2 16,5 2 6-16,-1 1 1 16,0-1 0-16,3 0 0 15,2-1 1-15,4-1-1 16,0-3 0-16,6-1 0 0,-1-1-1 15,3 0 3-15,2-3-4 16,6-4 8-16,3-3-7 16,-1 0 11-16,4-4-13 15,1 1 13-15,4-3-8 0,2-2 1 16,1-1 0-16,1-3 0 16,3 1-1-16,1-2-1 15,1-2 1-15,-2 0-2 16,4 0 2-16,0 0 0 15,-4 1-1-15,0-1-2 0,-1 4 1 16,-4 0 1-16,-1-1-1 16,-2 0 1-16,3 0-1 15,-3 0 0-15,3-5-1 16,-1 4 1-16,1-3 0 16,1 2-3-16,-5-2 3 0,1 5-2 15,-6-3 2-15,-2 5 4 16,0-3-4-16,-2 5 5 15,3-3 0-15,-3 2 0 16,-1 0-2-16,2 0-1 16,-8 3-2-16,0-2 1 15,-1-1 0-15,-4 3 1 16,-1-2 1-16,1-1-1 0,3 4-1 16,-1-4 0-16,-1 2-2 15,-1 0 0-15,-3 2 0 16,-4 4-2-16,-2-2 2 15,-6 7-11-15,-6 2-24 16,-8-1-54-16,-13 1-234 0</inkml:trace>
  <inkml:trace contextRef="#ctx0" brushRef="#br0" timeOffset="52982.2113">24156 13656 96 0,'-10'0'221'16,"0"0"-204"-16,-2 0-1 0,5-6-5 15,2 4 2-15,3-1 2 16,-1 1-1-16,3-1-4 16,0-3-8-16,0 2-1 15,0-1-1-15,3-2 0 16,6-3 3-16,4 0 3 0,8-5-5 15,3-2 3-15,6 1 2 16,9-7-5-16,2 2 4 16,1-5 3-16,3 5 4 15,4-2-3-15,-2-1 2 0,-6 4-10 16,1-1-1-16,-4 1 0 16,-3-1-1-16,-5 3 1 15,-7-2 1-15,-5 6 0 16,-4 1-1-16,-4 2 2 15,-5 7-1-15,0 1-1 16,-3 3-2-16,-2 0-33 0,0 0-85 16</inkml:trace>
  <inkml:trace contextRef="#ctx0" brushRef="#br0" timeOffset="60216.2297">24207 13556 318 0,'2'0'37'0,"-2"0"-28"0,2 0-7 16,-1 0 1-16,1 0-3 16,-2 0 0-16,2 2-5 15,0-1-8-15,-1 2-8 16,-1 0-6-16,0 0 8 0,0 1 16 15,0 0 1-15,0-3 5 16,0 1-1-16,0-1 1 16,0 3 8-16,0-2-2 15,-5 2-1-15,2 1-3 16,-3-2-1-16,-1 3-5 16,-1-4-1-16,0 1 1 0,1-1 1 15,0-2 3-15,0 0 14 16,-1 0-3-16,-1 0 0 15,1-7 2-15,-2 0 2 16,3-4-2-16,-2 1-5 0,-4-5-7 16,3 4 0-16,-4-6-2 15,1 0 0-15,-1 1-1 16,1-4 0-16,-1 1 1 16,-1-2-1-16,1 0-1 15,2-4-1-15,-1-1 0 0,0-2 2 16,-1 0-3-16,1-5-4 15,-2 0 2-15,0 1 5 16,0-3 1-16,-1 3 3 16,0 0 0-16,0 0 4 15,-2 0 4-15,-1 2-1 16,0-1-5-16,1-2-6 16,-1 4-1-16,-1-1 0 0,-2-1 0 15,1 5-9-15,-1-3 6 16,-3 2-3-16,1 2 3 15,2 2 2-15,-2 2-1 16,2-2 4-16,1 3 0 0,5-3-1 16,0 1 1-16,1-1-2 15,5 0 1-15,2 0-2 16,1-2-1-16,3-2-4 16,3 0 7-16,-1 2-3 15,2-1 9-15,0-1 2 0,5 0-6 16,4 0-3-16,4 2 0 15,1-1-5-15,6-1 8 16,3 0-8-16,6 0 11 16,2-3-5-16,5 4 0 15,-1-1-1-15,5-2 1 0,1 2 0 16,2 0-1-16,-5 5 1 16,-1-2-2-16,2 6 1 15,-5 0 1-15,-4 1 0 16,-1 4-2-16,-5 1 2 15,-2 2-1-15,-2 4 0 0,-2 0 1 16,0 3-2-16,-3-4 0 16,1 7 1-16,-3-1-4 15,2 1 4-15,-3 0 0 16,2 0-1-16,-4 0 1 16,3 6-1-16,-2 1 1 15,1 1-1-15,1 2 1 0,1 2 0 16,1 3-1-16,2 0 2 15,0 4 0-15,2-1 0 16,-1 2-1-16,4 4 0 16,-1 1 0-16,6 3-1 15,-2 2 1-15,-1 4 0 0,6-1 1 16,-2 0-1-16,0 5 0 16,-2-1-1-16,3 1 0 15,-3 1 0-15,-1 1-3 16,0 0 5-16,0 2 1 15,1-2-1-15,0 1-1 0,1-1 1 16,0-3-1-16,-2 2 0 16,2-3 0-16,-3 2 1 15,0-3-1-15,2 3 0 16,-1-4 1-16,-1-1-2 16,-1 0 1-16,-2-1 0 15,1-2 0-15,0-1 1 0,-2-3-2 16,-1-1 2-16,-1 0-1 15,0-1 0-15,-3-3 0 16,-3 1 0-16,-2-1 0 16,2-3-2-16,-6-2-4 15,-2 1 5-15,-2 0 0 0,-2-4-1 16,0 3 1-16,0-7 0 16,-6 1 2-16,-4-1 4 15,-3-3-4-15,-3 0 2 16,-2 0-3-16,-4 0 2 0,-5 1-1 15,-4-1-1-15,-3-2 1 16,-1 3-1-16,-5 0-1 16,-1 2-1-16,0-1-1 15,-2 0 5-15,-3 2-1 16,0-1 2-16,-3 4-1 16,1 3-2-16,-6 2 1 0,-2 5 0 15,-3-2-1-15,3 11 2 16,1-3-3-16,0 8 0 15,0 1-21-15,1-2-91 16,1-4-196-16</inkml:trace>
  <inkml:trace contextRef="#ctx0" brushRef="#br0" timeOffset="62825.4012">24137 13636 257 0,'-1'0'48'0,"1"0"-40"16,0 0 0-16,0 0 20 0,0 0-5 16,0 0-4-16,-2 0-7 15,2 0-6-15,0 0-4 16,0 0-8-16,0 0-23 16,0 0 4-16,7 0 20 15,2 4-3-15,-1 1 8 16,4 0 3-16,0 3-1 0,1 0-1 15,-1 3 0-15,-3 0 0 16,2 1 3-16,-2 3 5 16,0-3-4-16,0 2 0 15,-3-2 2-15,-1 3 1 16,0-1-1-16,0-1 3 0,0-1-4 16,0 3-3-16,0-3-2 15,2-1 0-15,3 1 0 16,2-3-3-16,0-7-13 15,-7-2-123-15</inkml:trace>
  <inkml:trace contextRef="#ctx0" brushRef="#br0" timeOffset="70106.6541">13107 9136 264 0,'5'-7'28'16,"0"0"-9"-16,5 1-6 16,2 3-2-16,0 1-5 15,2 1-2-15,3-2-2 0,-1 3 0 16,3-1 0-16,-2 1 0 15,4 0 0-15,1 0 0 16,0 0 1-16,1 0 0 16,3 1-3-16,3 3 3 15,0-2 1-15,5-1-2 0,1 3 3 16,1-2-2-16,3 0-2 16,2 1 0-16,2-1 1 15,4 2-2-15,2-4 1 16,-3 0 0-16,3 0 0 15,1 0 1-15,0 0 3 16,1 1 0-16,-2 1 2 16,2 0-3-16,-1 1-2 0,2-2-1 15,2 4-1-15,2-3 1 16,1 0-1-16,3-1 0 16,-1-1 1-16,4 0-1 15,-2 0 0-15,0 0 1 0,0 0-1 16,-3 0 0-16,2 0 2 15,-3 0-2-15,3 0 1 16,-1-1-2-16,4-1 2 16,-2 0-1-16,2 0 0 15,1-1 1-15,-3 2-1 0,0-2-1 16,0 1 2-16,-3-1-2 16,1 1 2-16,-1 0-1 15,-4 2 0-15,-1 0-1 16,1 0 1-16,-5 0 0 15,1 0 0-15,-3 0 1 16,-1 5-1-16,0-1 0 0,-4 0 0 16,0 1 1-16,-2 0-1 15,-3 1 0-15,1-1-1 16,-2 0 1-16,-2-2 1 16,-1 5-2-16,-3-3 1 0,1 1-1 15,-3-4-2-15,1 2 0 16,-3 1 0-16,5-2 1 15,-4 1-14-15,2 0-3 16,0 0-16-16,-2 1-22 16,-2-2-20-16,-6 0-34 15</inkml:trace>
  <inkml:trace contextRef="#ctx0" brushRef="#br0" timeOffset="72028.3895">19391 13773 319 0,'-1'0'63'0,"-4"0"-56"15,0 0-3-15,2 0 2 16,-1 2-2-16,-3 7-4 0,0 2 0 15,-1 7-1-15,0 5 1 16,-3 4-1-16,0 3-3 16,0 6 3-16,3 5-2 15,-2 2 2-15,5 3-2 16,3 2-2-16,0 4-8 16,2 2-2-16,0 1-2 0,7 3 1 15,5 2 9-15,-2-2 5 16,7 5 1-16,-3-1-6 15,4 2-8-15,3-2-5 16,1-2 4-16,1-5 10 16,1-5 5-16,0-6 1 0,3-3 5 15,0-5 10-15,4-2 9 16,-1-2 3-16,3 0 3 16,-1 0-9-16,4-4-1 15,0 1-6-15,4-2-3 16,-1-4-1-16,0-2 1 15,1-2-4-15,-6-4 2 16,0 0 4-16,-5-4-6 0,0 1 3 16,-7-2-8-16,0 5-2 15,-2-4 2-15,-2 3-4 16,-3-3-20-16,-3 0-21 0,-4-10-58 16</inkml:trace>
  <inkml:trace contextRef="#ctx0" brushRef="#br0" timeOffset="73340.7946">22022 12927 268 0,'12'0'11'0,"1"-6"-2"15,1 4-6-15,6 0 1 0,5 2 1 16,2 0-2-16,2 0 3 16,4 8-2-16,1 0-5 15,1 5 3-15,3 5-3 16,4 0 3-16,-1 5-3 16,-2 4 2-16,0 6-3 15,1 5 2-15,-4 3-8 0,-2 5 1 16,-2 4 6-16,-5 2 1 15,2 2 0-15,-5 1 1 16,-2 2 1-16,-1-3 3 16,-8 8 4-16,1-2 8 15,-7 3-7-15,-6-2 0 0,-1-1 2 16,0-1 1-16,-5 0 2 16,-5-4-2-16,-2-3-2 15,4-4-1-15,-3-3-4 16,1-4-1-16,5-5-2 15,3-3-1-15,2 1-2 0,0 2-1 16,6-8-19-16,-6-6-85 16</inkml:trace>
  <inkml:trace contextRef="#ctx0" brushRef="#br0" timeOffset="76168.7168">23347 12429 291 0,'0'0'43'16,"0"0"-17"-16,0 0-13 15,0-4-13-15,0 2 8 0,0-2-7 16,0 2-1-16,0 1-12 16,0-1-9-16,-4 0 18 15,4-1 6-15,0 1 6 16,0-1 1-16,0-1-5 15,0 1 0-15,0-5 4 16,0 5 1-16,4-3 2 0,-2 3-1 16,-1-1-2-16,3 3-2 15,-2-1-4-15,-1 0-2 16,4 2-1-16,-2 0-1 16,4 0 0-16,4 0 3 0,2 4-2 15,2 1 0-15,4 4 1 16,-2-1-1-16,3 5-2 15,0 2-1-15,0 2 0 16,-2-1 0-16,-2 6 2 16,2 1 1-16,-1 4 0 15,0 0 1-15,3 1 0 0,1 1 0 16,1 1 0-16,3 0-1 16,-1 0 0-16,3 2 1 15,-3 1-1-15,5 2 2 16,0 5-2-16,1-1 0 15,-3 2 0-15,2 0 0 16,-2 2-2-16,0 2 2 0,-3-1-1 16,0 2-1-16,0 1 2 15,-1-1 1-15,-1 0-1 16,1-3 1-16,-1 0-1 16,1-2 1-16,1-3-1 0,-3-5-1 15,0 1 4-15,0-2-3 16,-1-1-2-16,-1-1 4 15,-4-4-2-15,2-2 0 16,1-3 0-16,-5-1 0 16,-1-4 1-16,-1-2-1 0,0-3 2 15,-3-2-1-15,2-1 2 16,-3 0-2-16,2-3 1 16,4 2-3-16,2-1 0 15,0-5-37-15,-4-1-114 16</inkml:trace>
  <inkml:trace contextRef="#ctx0" brushRef="#br0" timeOffset="77496.7457">23179 12372 319 0,'0'0'19'16,"0"-8"0"-16,8-1-13 16,4-2 0-16,9-3-1 15,4 0 1-15,5-4 0 0,8-1-3 16,5-5-1-16,6-4-1 16,8-1-1-16,8-3 2 15,3-5 0-15,1-1-2 16,4-3 1-16,-5 6-2 15,-3-2 2-15,-6 0-2 0,-5 7-1 16,-6 2 4-16,-6-1-2 16,-3 7 0-16,-10 0 1 15,0 2-2-15,-4 4 2 16,-6 2 0-16,3 1-1 16,-2 2 0-16,-3 4 0 15,2 0-1-15,-5 2 1 16,2 2-1-16,-5 3-3 0,-1 0 0 15,0 0-4-15,-3 0 4 16,0 3 3-16,-2 4 0 16,5 1 1-16,-2 2-1 15,1 2 1-15,2 5 1 0,2-2 0 16,-1 7-2-16,1-2 0 16,1 3 1-16,4 2 1 15,-2 2 0-15,2 2 0 16,2 3-2-16,-2-2 0 15,5 9-1-15,-3 1 2 16,0 3-1-16,3 2 2 0,-1-1 0 16,3 5 1-16,0-1-1 15,3-2 0-15,-1 4 0 16,2 0-1-16,-2 0 2 16,4 0-1-16,-1-2 2 0,3-1-3 15,-1-5 1-15,2 0-2 16,0-3 2-16,-2-2-1 15,-1-1 1-15,-2-6-1 16,-6 1 1-16,-3-4-1 16,-1-4 1-16,-2-2-1 0,-3-3 2 15,-1 0 1-15,-1-4 2 16,-1-2-1-16,0 1-2 16,-4-1-1-16,0-1 0 15,-2 0-1-15,1-1 0 16,-4 3-3-16,-2-4-1 15,0 3 3-15,-2 1-5 0,-9 0-1 16,-3 1 2-16,-8 4 3 16,-5 0-3-16,-9 0 4 15,-3 3 2-15,-8 0 0 16,-1 3 0-16,-8 1 3 16,-3 0 6-16,-4 3-1 0,-3 2-1 15,-5 0-4-15,1 4-3 16,-5 3 2-16,-1 3 8 15,1 3 0-15,-2 3-5 16,2 5-5-16,-5 6-2 16,5 4 1-16,1 7-12 0,-1 0-22 15,2 0-49-15,-3-8-143 16</inkml:trace>
  <inkml:trace contextRef="#ctx0" brushRef="#br0" timeOffset="81730.9261">3853 9880 365 0,'-9'-6'17'16,"1"-3"10"-16,1 1-11 0,0 2 0 16,2-1-11-16,0 2 2 15,3-1-3-15,0 3-5 16,2 1-4-16,-1 0 1 16,1 2-1-16,0 0 5 15,0 0 0-15,0 0 1 16,0 0-3-16,0 0-1 0,0 4 2 15,0 3 1-15,1 3 1 16,8 5 0-16,2 1-1 16,0 1 0-16,1 0 0 15,3-1 0-15,-1-2 0 16,-2 2 0-16,3-5 1 0,-3-2-1 16,1 2-1-16,1-5 1 15,1 0-1-15,-1-4 1 16,4 0-1-16,2-2-3 15,1 0 2-15,3-6 1 16,1-6 2-16,1-6 0 16,3-4-2-16,3-2 6 0,1-9-7 15,5-2 6-15,1-3-5 16,1-3 4-16,0 0-1 16,-1 2-1-16,0-2 1 15,1 4-1-15,1-3 2 16,-1 5-2-16,-1 0 1 0,3 5-1 15,1 3-2-15,2 8 0 16,-1 5-20-16,-3 1-63 16,1 2-112-16</inkml:trace>
  <inkml:trace contextRef="#ctx0" brushRef="#br0" timeOffset="85761.8783">22641 16280 330 0,'-3'-7'44'0,"-3"-1"-36"16,1-1-5-16,-3 3 4 0,5-4 16 15,-2 1-4-15,-2-3-1 16,1 1 1-16,-1-3-8 15,1-2-6-15,1-2-4 16,2 1-1-16,1-4-1 0,2-5-3 16,0-1 3-16,0-5-5 15,7-4-11-15,4-3 13 16,7-1 2-16,-4-4 2 16,2 3 4-16,1 0 7 15,-2 6 1-15,0 1 0 0,1 4 5 16,1 3-6-16,0 0-6 15,0 4-4-15,3 0-1 16,-1 3 0-16,-1 2 0 16,-2 4 0-16,0 5-1 15,-2 4 1-15,1 5-2 16,-1 0-2-16,3 14 0 16,-2 9 2-16,6 9 3 0,-1 7 0 15,0 8 1-15,2 3-1 16,2 1 2-16,-3 3-2 15,-1-1-1-15,-2-3 0 16,-4 2-22-16,-5-5 1 0,-1 1 6 16,-8-5-5-16,0-1-11 15,0-5-19-15,-6-8-64 16,-1-8-30-16</inkml:trace>
  <inkml:trace contextRef="#ctx0" brushRef="#br0" timeOffset="86058.7267">22529 16052 530 0,'10'-9'43'0,"7"-11"-33"16,9-2-13-16,16-1-4 16,9-1-5-16,17-4-34 15,6 0-26-15,8-4-64 0,-1-2-169 16</inkml:trace>
  <inkml:trace contextRef="#ctx0" brushRef="#br0" timeOffset="86761.8096">23384 15873 455 0,'0'3'44'0,"0"-3"-35"16,7 0-20-16,-2 0 9 16,0 4 4-16,4 2 1 0,-1 4-2 15,4 3-7-15,-5 4 4 16,1 8-6-16,-2 2 3 16,-2 7 2-16,0 2 2 15,-4-1-7-15,1 0-8 16,-1-9 1-16,0-5-3 0,0-5-2 15,0-7 6-15,2-5 8 16,-2-4 6-16,2 0 23 16,-2-13-7-16,0-6-15 15,0-5 0-15,0-6-1 16,0-5 0-16,0-5 2 0,0 0 2 16,0-2 1-16,0 2 2 15,2-3-2-15,1 5-2 16,2 1 2-16,0 3 2 15,5 2-3-15,-1 4 4 16,0 1-7-16,2 5 1 0,1 1-1 16,0 1-2-16,1 4 1 15,0 4 0-15,3-1-1 16,2 4 1-16,0 5-1 16,0 4 1-16,3 0-1 15,1 11 0-15,0 9 2 16,-3 6 2-16,1 11 3 0,-4 1 0 15,4 9-2-15,-5 1 2 16,-1 4-2-16,2-4-4 16,-5-2 1-16,3-5-2 15,-3-9-7-15,-2-5-21 16,1-9-25-16,0-12-50 0,-3-6-149 16</inkml:trace>
  <inkml:trace contextRef="#ctx0" brushRef="#br0" timeOffset="87480.4979">24105 15587 26 0,'4'-6'420'0,"-1"-2"-408"0,2 1-10 16,2 3-3-16,3 4 1 15,4 0-2-15,4 11-3 16,-2 7 1-16,0 7-4 16,2 4-3-16,-3 5-4 15,-3-1 11-15,-1-1 5 0,0-3 0 16,-3-4 0-16,-1-4-1 16,1-8 0-16,-4-4 1 15,-1-4-1-15,-1-5 8 16,-2 0 16-16,0-3 8 15,0-11-11-15,-2-6-12 16,-3-7-1-16,0-5-3 0,-1-4 0 16,2-5-2-16,4-1-2 15,0 2-1-15,0-1-1 16,2 4 1-16,9-1-1 16,3 2 4-16,3 4-13 15,5 2 0-15,4 5-9 0,-1 4 4 16,4 3-4-16,-4 5 9 15,1 6 6-15,-4 2-3 16,-7 3 6-16,-1 2 1 16,-4 0-2-16,-5 9 0 15,-3 4-4-15,-2 4 5 16,0 3 1-16,0 1 2 0,0 4 0 16,0 2-2-16,1-4 1 15,6 4-1-15,5-4-1 16,5 1-8-16,1-8-4 15,3 0 8-15,3-4 0 16,-1 1 6-16,3-3 2 0,-4-1 1 16,0 2 1-16,-3 1 5 15,-6 5-3-15,-1-1 4 16,-7 1-6-16,-5 1 3 16,0 0 0-16,-5 4 9 15,-10-5-5-15,-3 3 0 0,-5 0-6 16,-6-5-3-16,-1 3-2 15,1-4-3-15,-3 1-6 16,1-5-18-16,4 0-11 16,5-7-25-16,3-3-55 15</inkml:trace>
  <inkml:trace contextRef="#ctx0" brushRef="#br0" timeOffset="88011.7233">25135 15702 409 0,'2'7'76'0,"-2"-7"-54"16,0 0-20-16,0 0-2 16,0 0 1-16,4-9-4 0,-3-4-9 15,6-2-10-15,-2-7 1 16,2-5 0-16,1-5 0 16,2-5 12-16,-3-4-1 15,0-4 6-15,2 2 7 16,2 2 10-16,-1 4 0 0,3 5 0 15,-2 3-4-15,3 6-3 16,3 3-5-16,-3 4 0 16,2 4-1-16,-2 5 0 15,4 3-2-15,2 4 0 16,1 0-3-16,1 11-1 16,5 8-1-16,-1 6 3 0,-4 5 5 15,0 8 3-15,-2 1 7 16,-1 2-1-16,0-3 2 15,-4-2-4-15,-2-2-1 16,1-10 0-16,-1-1-3 0,-4-4-1 16,2-5-1-16,-3-4-2 15,-1-1-2-15,-1-3-29 16,1-6-22-16,-1-2-101 16</inkml:trace>
  <inkml:trace contextRef="#ctx0" brushRef="#br0" timeOffset="88417.9427">26130 14904 485 0,'4'-12'18'16,"0"1"-4"-16,-2 4-15 15,-2 3 2-15,0 4-8 16,0 0-13-16,0 4-34 0,-6 10 17 16,-9 4 22-16,-2 9 6 15,-3 5 3-15,-5 5 5 16,1 6-2-16,3 6 4 16,3 0 1-16,-2 5-2 15,8 1 0-15,3-5 1 16,4-5-2-16,5-6-3 0,7-9-3 15,13-8-10-15,14-8 11 16,8-9 26-16,13-5 24 16,7 0-9-16,5-7-21 15,4-7-12-15,-5-6-2 16,-6 1-1-16,-11-1-4 16,-14 4-19-16,-11 2-16 0,-19 5-34 15,-7 0-164-15</inkml:trace>
  <inkml:trace contextRef="#ctx0" brushRef="#br0" timeOffset="90183.441">22378 16751 220 0,'-6'0'20'0,"0"0"-10"15,1 0-4-15,3 0 2 16,1 0 6-16,1 0 18 16,0 0-22-16,1-2-11 0,8 2-2 15,8-2 7-15,0 0-1 16,8 0 0-16,6-3 1 16,1 2-7-16,8-7-3 15,1 4 11-15,6-2-3 16,1-1 0-16,7 2 8 15,2-2-5-15,4 0 4 0,4 1-5 16,1-4 3-16,6-1-2 16,5-4 0-16,3 1 1 15,9-5 1-15,7 3-5 16,6-2-2-16,1 1 0 16,3 1 0-16,6 0-1 0,-4 0 2 15,-4 1-2-15,3 0 1 16,-2-1 1-16,0-3-1 15,2-1 2-15,0 0 4 16,5-3 5-16,0-2-2 16,5 0-2-16,2 0-1 0,-2-1-6 15,0 1 0-15,-5 1 2 16,2 1-3-16,-9 1 3 16,2 0-2-16,-5 3-1 15,-2 2 2-15,-2-2-2 16,-5-1 0-16,-1 3 1 15,-7 0-2-15,1 0 2 0,-4 0 1 16,1 1 1-16,-9-2-2 16,3 2 1-16,-4-1-1 15,-5 1-1-15,-2 2 1 16,-8 1-2-16,-1 1 0 0,-8 2-1 16,-4 5-2-16,-11 1-8 15,-4 5-23-15,-12 1-45 16,-9-4-109-16</inkml:trace>
  <inkml:trace contextRef="#ctx0" brushRef="#br0" timeOffset="93901.9601">21664 15699 413 0,'0'0'30'0,"0"0"-5"16,4 0-21-16,5 1-10 15,3 6 10-15,3 0-3 0,4 4-1 16,-2 0-1-16,0-3 1 16,-2 3-1-16,-3-4 1 15,0-3-1-15,-7-1-2 16,2 0-2-16,-2-3 0 16,-1 0 0-16,2 0-2 0,-1-6 5 15,0-1 1-15,2-2 4 16,0 0-6-16,-2 2 15 15,-2 0-6-15,2 2 2 16,-3 1-2-16,0 4-1 16,1 0-4-16,-1 0-5 15,3 9 3-15,0 3-1 0,7 6 0 16,5 2-12-16,5-3-36 16,7-4-57-16,3-9-118 15</inkml:trace>
  <inkml:trace contextRef="#ctx0" brushRef="#br0" timeOffset="94542.4982">27012 14503 382 0,'-4'-12'34'16,"-4"-3"-11"-16,-2 3-5 0,5 1 20 15,0-1-7-15,3 1-9 16,0 4-9-16,-1-2-5 15,1 2-4-15,2 1 0 16,-2 3-2-16,2 1-1 16,0 0 0-16,0 2-3 0,0 0 0 15,0 2-3-15,0 5-5 16,0 8-1-16,2-1 4 16,3 2-4-16,-1 0-8 15,1-2-5-15,-2-3 5 0,-1-6 1 16,3-1 5-16,-2-4 4 15,-1 0 9-15,1-4 9 16,-1-8-5-16,1-4-1 16,1-2 1-16,-2-2 7 15,3 2-1-15,1 4 3 16,1 5-7-16,3 5-6 0,7 4-15 16,2 18-25-16,-2 13-4 15,-3 8-63-15</inkml:trace>
  <inkml:trace contextRef="#ctx0" brushRef="#br0" timeOffset="97042.3197">22782 15291 392 0,'-4'-2'20'0,"-6"-6"-14"15,4 0-5-15,-1 3 0 0,3 2 0 16,1-1 4-16,-2 1 2 16,3 1-3-16,-3 0-4 15,2 0 0-15,-4 2-7 16,-2 0-9-16,-6 0 0 15,-2 4 6-15,-7 6 3 16,-3 3 4-16,-2 3 2 0,-5 5 0 16,-1 4 2-16,1 0 0 15,1 2 1-15,3 2 0 16,-1-1 3-16,4 6-1 16,-2 2-3-16,2-1 1 15,0 5 0-15,0 1-2 16,0 2 0-16,0 1 0 0,1 2 2 15,1 4 3-15,1-1-1 16,2 1-1-16,3 0 0 16,4-6 0-16,7 4 2 15,1-2-2-15,5-1-3 0,2-2-1 16,0 1 2-16,10 1-2 16,6-4 2-16,4 0-2 15,5-1 1-15,4-5 0 16,5-1-2-16,2-4-3 15,5-3-15-15,4-6 26 0,2-3-24 16,1-7-3-16,3-6-3 16,0-1 8-16,4-4 0 15,0 0 10-15,1-7 12 16,-1-2 2-16,1-6-6 16,0 0 4-16,-4-4-8 0,-6-2 11 15,3-4-5-15,-6 0 3 16,1-2-5-16,-5-6 0 15,-2-3-1-15,-3-3 0 16,-3-2-2-16,-6-6 3 16,-5 0-1-16,-6-3-1 0,-1-1 2 15,-6-7 10-15,-7 1-11 16,0-4-1-16,0 0 2 16,-1 2 0-16,-11 1 0 15,2 1 4-15,-2-1-5 16,-5 5-1-16,-2 1 4 15,-5 2 9-15,1 6 0 0,-10 2-4 16,3 8-5-16,-8 4 2 16,-3 5-7-16,-2 7-1 15,-6 4 3-15,1 7 1 16,-6 5-5-16,-2 2 6 16,3 9-25-16,-3 9-21 0,5 3-49 15,3 1 3-15,10-2-83 16</inkml:trace>
  <inkml:trace contextRef="#ctx0" brushRef="#br0" timeOffset="98042.2396">24555 15069 290 0,'-10'-10'19'16,"-1"-2"-2"-16,-2 3-8 16,-1 2-4-16,-1 2-3 15,-4 1-1-15,-3 2 0 16,-3 2-1-16,-2 0-3 0,-5 7-4 16,1 2 4-16,-1 3 4 15,0 5 0-15,-2 1 7 16,3 5-3-16,-1 2-1 15,3 3 0-15,2 4-1 16,0 3 3-16,6 2-1 0,1 2-4 16,2 4 0-16,4 1-1 15,3 5 0-15,3-1 0 16,3 2 0-16,5-2 0 16,0 4 0-16,0-1 1 0,7 1-2 15,6 0-6-15,1 0-5 16,6-4 1-16,4-2-1 15,3-3 1-15,2-4 6 16,6-6 0-16,3-1 8 16,1-4-6-16,2-7 3 15,1-3-5-15,2-9-7 16,4-6-8-16,-2-3 18 0,6 0 3 16,2-12-10-16,2-8-1 15,-3-1 2-15,5-6 1 16,-6 0 8-16,-6-3 1 15,-4 0 6-15,-8 0 2 16,-5-6 11-16,-5 2 1 0,-7-7 4 16,-5 0-3-16,2-5-10 15,-9-3-3-15,-2-2-3 16,-1-3-5-16,-2 2-2 16,0 5 0-16,-2-2 0 15,-5 6-1-15,-8 4 1 0,-2 4 1 16,-5 2 1-16,-7 3 1 15,-3 0-4-15,-4 1-5 16,-3 1 4-16,-5 1 4 16,0 2 1-16,-3 4 6 15,1 3 2-15,0 4 8 0,0 4-18 16,-1 7 0-16,-1 3-4 16,1 2-10-16,2 10-15 15,4 1-53-15,5-1-33 16</inkml:trace>
  <inkml:trace contextRef="#ctx0" brushRef="#br0" timeOffset="98964.0469">26170 14636 379 0,'-7'-10'19'0,"-3"-1"7"15,2 3-18-15,-3 5-6 16,0-1-2-16,-1 2-1 16,-1 2 0-16,0 0 2 0,1 0-2 15,-4 9 1-15,0 3-16 16,-4 5 9-16,0 4 7 16,-7 4 0-16,2 5 1 15,-2 3-2-15,0 4 1 16,2 3 0-16,1 3 1 15,2 2-1-15,3 3 1 0,3 2-2 16,5 5 0-16,4 2-2 16,4 6 2-16,1-1 3 15,2 4-2-15,0 2 1 16,5-2-1-16,2-4-7 0,5-3-7 16,3-5-2-16,9-6-2 15,5-5 4-15,5-10-2 16,5-4 16-16,8-8-2 15,3-3-2-15,4-11-16 16,4-4 13-16,-1-3 10 0,2-10 1 16,0-6 4-16,2-3 4 15,-2-3-10-15,1-1 0 16,-6-2-2-16,0-1-1 16,-8-5 0-16,-6-1 2 15,-6-5 2-15,-5-7 14 16,-10-2 2-16,-1-6-4 0,-5-3 0 15,-2 0-8-15,-7-3 0 16,-3 0-3-16,-1 3-5 16,-1 3 0-16,-13 0 4 15,-3 6-1-15,-5 3-2 0,-7 2 4 16,-6 4 9-16,-6-3-6 16,-10 5 0-16,-8-3-1 15,-9 8-2-15,-8 1 0 16,-10 8-4-16,-12 7-8 15,-9 6-7-15,-11 8-21 16,-8 8-16-16,-5 13-55 0,-2 8-36 16</inkml:trace>
  <inkml:trace contextRef="#ctx0" brushRef="#br0" timeOffset="103354.3692">5341 9907 169 0,'-2'-6'38'16,"1"0"40"-16,-3 1-42 0,3-2-12 15,-1 2-9-15,2-2-7 16,0 1-6-16,0-1-1 16,2 0-1-16,3 0 2 15,-4 0-5-15,6 2 3 16,-4 3 0-16,-1-2 1 16,0 2-1-16,1 1 0 0,-1-1 0 15,0 2 0-15,1 0-1 16,1 0 1-16,-1 0 0 15,0 0 0-15,4 0 0 16,-4 0 0-16,2 0 0 16,1 0 0-16,-1 0-1 0,0 0 1 15,5 0 0-15,0 0 0 16,-1 0 0-16,2 0 0 16,0 2 1-16,2 1-2 15,-1 1 1-15,2-1 0 16,1 3-1-16,-1-1 2 15,1 2-1-15,2-3 0 0,3-1 0 16,-2 1 2-16,5-3 0 16,-1-1 2-16,5 2-1 15,-3-2 1-15,3 0 0 16,-3 2-1-16,1 0 3 16,2 0-2-16,0 1 0 0,2 1-1 15,0 0-1-15,1-1 0 16,3 1 0-16,1-1-1 15,2-1 0-15,1-1 1 16,3 1-2-16,1-2 0 0,0 0 1 16,1 0 0-16,-1 0-1 15,2 0 0-15,0 0 0 16,2 0 1-16,2-3-1 16,-3-2 0-16,4-1 0 15,-2 3 1-15,3-3-1 16,-3 3-1-16,1-3 2 0,-2 3-1 15,3-2 0-15,-1 1 0 16,-2 0 0-16,-1 0 0 16,4-1 1-16,-4 2-1 15,5-1-1-15,-3 1 2 0,0 1-1 16,-2-2 0-16,0 3 0 16,-3-1 1-16,1 2-1 15,-1 0-2-15,1 0 3 16,-1 0-1-16,5 0 0 15,3 0 0-15,-3 0 0 0,-2 0 0 16,3 0 0-16,-2 0-1 16,0 0 2-16,0 2-1 15,-2-2 1-15,2 1-1 16,-3 1 0-16,0-2 0 16,1 2 1-16,-1 0-1 15,1 0 0-15,-4-1-1 0,3 1 1 16,1 0 1-16,-2 0-2 15,-1-1 2-15,1 1-1 16,-2 0 0-16,1-1 0 16,3 1 0-16,-4-2 0 15,3 0-1-15,-1 0 2 0,-3 0-3 16,2 0 3-16,-4 0 0 16,-1-3 4-16,-2 1 5 15,-5 0-3-15,1 1-2 16,2 1 0-16,-2 0-4 15,-2-2 1-15,1 4-3 0,-3 6 0 16,-2 5 0-16,-4 5-20 16,-9 3-25-16,-10 1-43 15</inkml:trace>
  <inkml:trace contextRef="#ctx0" brushRef="#br0" timeOffset="113213.246">22101 16841 360 0,'-13'0'21'0,"4"0"-3"15,4 0 6-15,3 0-15 16,2-1-11-16,0-1 1 16,2 0-1-16,7 1 2 15,1-3 6-15,3 0-2 0,3 1-8 16,2-1 0-16,3-1 4 16,-2 1-2-16,2-1 2 15,5 0-1-15,1 1-3 16,2-2 2-16,3 1-3 15,4-2 5-15,1 0 10 16,2 0-10-16,5-1 1 0,1 0-3 16,2 2 8-16,-1-1-7 15,5 0 3-15,-2 0 0 16,5 0-1-16,4-1-1 16,5 3-7-16,-1-2 18 0,1 0-10 15,5 0 0-15,1 0 0 16,-1-2-1-16,4 1 1 15,6 0-2-15,-3-1 2 16,4 2-1-16,-1-2 0 16,4-2 0-16,1 4 0 15,-3-2 0-15,1-2 0 0,-3 4 1 16,5-5-1-16,0 1 0 16,1 0 1-16,2-1-2 15,1-1 2-15,1 0-2 16,0 0 1-16,0-2 0 15,2 1 1-15,-1 0-1 0,4 0 0 16,0-1 0-16,2-2 0 16,2 0 0-16,-1-1 0 15,1-1-2-15,0-2 3 16,0-1-1-16,0 1 0 16,-4-1 0-16,0-1 0 0,2 3 0 15,-6-4-1-15,-1 1 1 16,-2 3 0-16,-1-2 0 15,-5 1 1-15,-1 2 0 16,-1-1 0-16,-3 2 1 16,-5 2 1-16,1 0-3 15,-5-1 1-15,-7 7-1 0,-2-5 1 16,-3 6-1-16,-3-1 1 16,-5 2-2-16,-3 2 2 15,-7 2-2-15,-2 1 1 16,-5 3-2-16,-7 0-6 15,-5 2-11-15,-7 9-24 0,-10-1-23 16,-3 1-76-16</inkml:trace>
  <inkml:trace contextRef="#ctx0" brushRef="#br0" timeOffset="114072.5528">22393 16783 205 0,'-10'-4'51'16,"-1"-1"-14"-16,4-2 2 16,3 3-16-16,2-2-14 15,2 1-7-15,0 0-11 16,6-1 6-16,5 1 7 0,5-2 1 15,4 0-5-15,1 2 1 16,6-1 0-16,1-1 0 16,6 4-1-16,2-3 0 15,6 1 2-15,3 0-4 16,2-1 2-16,7 1 0 0,2-6-1 16,10 2 2-16,2-1 1 15,4 1-4-15,5-2 4 16,2-2-1-16,4 3 0 15,3-3-1-15,4 2-1 16,-1-1 2-16,7-1-1 0,-1 1 0 16,7-3 0-16,0 2 0 15,4-4 0-15,5 1 1 16,1-1-2-16,1-1 0 16,2 1 1-16,2-4-3 15,1-1 1-15,1-2 1 16,1-2-3-16,2-2 4 0,2 0-1 15,-2 0 2-15,-1-3-1 16,-4 0 0-16,0 1 0 16,-5 2 0-16,-1-2 0 15,-1-1 0-15,-5 5 1 16,0-3-1-16,-1 4 3 0,-1 2-3 16,-6 0 0-16,-2 3 0 15,-9 1-2-15,-4 2-4 16,-4 6-7-16,-12 3-6 15,-7 2-27-15,-12 3-50 16</inkml:trace>
  <inkml:trace contextRef="#ctx0" brushRef="#br0" timeOffset="117697.3184">22185 15752 292 0,'-7'-11'12'0,"-2"2"-1"16,2-1 5-16,-1 0-1 15,1 3-8-15,0-4-4 16,-1 6-1-16,-2-3-1 0,1 4-2 16,2-1-16-1,0-1-10-15,-1 2 13 0,5-1 5 16,1 3 10-16,1 1 6 16,1-3 4-16,0 3 7 15,0-1-12-15,0 0-2 16,3 2 1-16,0 0-6 0,5 0-3 15,-2 0-4-15,1 0 2 16,-2 4-3-16,0 2 8 16,-1 1-1-16,0 3 6 15,-1 0 6-15,1 2 3 16,-1 8-5-16,-1 0 1 0,3 5-2 16,2 7-4-16,0 3 1 15,-1 7 0-15,1 4 2 16,2 6 0-16,-1 1 0 15,-1 3-2-15,-2-1 2 16,-1 2-1-16,-3-4 0 16,1-1 7-16,2-6 0 0,-3-1-1 15,6-4 0-15,-2-5-1 16,2-1 1-16,1 1-10 16,6-4 5-16,-1 2-2 15,2-2-5-15,1 0 0 0,4-1-31 16,-2-8-21-16,-2-9-44 15,-2-10-128-15</inkml:trace>
  <inkml:trace contextRef="#ctx0" brushRef="#br0" timeOffset="118447.3724">26754 14633 347 0,'0'0'41'0,"0"0"-11"0,0-3-18 16,0 3 0-16,1 0-8 16,3 0-7-16,3 6 0 15,2 9 6-15,4 3-2 16,2 7-2-16,2 7-4 15,0 4-7-15,4 4 0 16,-1 3-4-16,-1 6 14 0,3 1-2 16,1 0 2-16,-1 4 2 15,-1 2 1-15,4 1-1 16,-6-2 0-16,0 0 0 16,1-3 3-16,-8 2 6 15,1-2 2-15,-6 0-4 0,0 1 1 16,0 4-6-16,-3 6-1 15,-4-3-12-15,-2-8-77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5:05:25.7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3591 5313 86 0,'-6'0'98'0,"-1"-3"-80"16,0-3-3-16,0 4-6 0,2-4 0 15,-3 2-7-15,3 0-2 16,0-3 0-16,-1 2-1 15,1 0-3-15,-3-3 3 16,5 3 5-16,-1-1 25 16,3 2 22-16,-1 0-21 0,2-2-11 15,0 4-8-15,2-3-9 16,6 0-3-16,9 2 4 16,0-3 0-16,3 0-6 15,2 3 2-15,4-2 5 16,-2 0-1-16,5-1-7 15,1 0 5-15,2 2 1 0,7 1 0 16,2 0-1-16,2 0 2 16,0 0-3-16,5 0 2 15,3 0-2-15,3 0 0 16,0 3 0-16,3 0 1 16,0 0-1-16,6 0-1 0,2 0 2 15,-3 5-2-15,7 0 1 16,5 2 0-16,-3-3 1 15,9 3-1-15,3-2 0 16,0 0-1-16,2-2 1 0,1-2-5 16,2-1-4-1,1 1 2-15,-4-1 1 0,0 0 6 16,1 0 0-16,-3 0 3 16,-3 0-2-16,0 2 0 15,-5 0-1-15,0 3-1 16,-1 3 2-16,-5 3-3 0,-4 3-64 15,-6 0-43-15,-10-1-84 16</inkml:trace>
  <inkml:trace contextRef="#ctx0" brushRef="#br0" timeOffset="2718.8119">3627 5763 326 0,'-2'0'1'16,"-1"-4"31"-16,-2-1-14 15,5-2-8-15,0 3-5 16,0 1-3-16,0 1 0 0,0 2 0 16,0 0-3-16,-1 0 2 15,1 0-3-15,-2 0 0 16,2 0 0-16,0 0 1 16,0 2 0-16,0 3 0 15,0 0 1-15,0-1 0 16,0 1-1-16,0 1 1 0,2-3 0 15,-1 2 0-15,4 3-1 16,-2-1 2-16,-1-2-2 16,3 4-1-16,0 0-3 15,1-2 2-15,-1 4-2 16,1-2-2-16,1 0-1 0,-2 1-2 16,0 3 5-16,2-6-1 15,0 0 4-15,-2-2 1 16,0 1-1-16,-1-2 1 15,-3-1 1-15,3 0 1 16,-3 1 1-16,-1 2 7 16,0-1 2-16,0-2 2 0,0 3-3 15,0-4-4-15,0 1-1 16,0-3-2-16,0 2 1 16,2-2 4-16,-2 0-4 15,0 0-1-15,2 0-2 16,2 0 1-16,0-2-1 0,1-3 4 15,0-1-5-15,4-2 2 16,2-3-1-16,5-2-3 16,6-5-2-16,7-8 2 15,8-5 3-15,10-10-7 16,8-3 16-16,8-6-12 0,3 0-9 16,-2 0-28-16,-5 4-43 15,-9 1-57-15</inkml:trace>
  <inkml:trace contextRef="#ctx0" brushRef="#br0" timeOffset="23515.384">3686 6497 178 0,'-11'-7'20'0,"4"2"17"0,0 0-11 15,4 0 15-15,-1-2-5 16,2 3-13-16,2 0-3 16,0 0-5-16,0 0-12 15,0-2 0-15,6 2 0 16,0 3-1-16,1 1-3 16,3 0 1-16,1 0-3 0,-3 1 1 15,1 9 0-15,2-2 4 16,0 3-4-16,-1 2 2 15,2 0 2-15,-2 2-4 16,1 0 4-16,-2-2-1 16,-2 0 1-16,0-2-2 0,1-1 1 15,-5 0-4-15,1-2 3 16,-1 0 2-16,-1 2 0 16,0-3-1-16,3-2 0 15,0-1-1-15,3 0 0 16,-1-4 0-16,0 0 5 0,4 0-3 15,-2-4 1-15,3-8 2 16,-1-5-1-16,2-2 0 16,-3-6-4-16,4-1 3 15,-4-4-3-15,2 1-1 16,1-1-1-16,1-1 7 0,5-1 5 16,2 0-3-16,0 1-4 15,6 1-2-15,-1 1-1 16,3 4-1-16,-1 4 2 15,1 5-12-15,-2 5-16 16,-6 8-57-16,-8 3-81 16</inkml:trace>
  <inkml:trace contextRef="#ctx0" brushRef="#br0" timeOffset="28233.9881">20700 13239 375 0,'0'-36'13'0,"0"-5"1"16,0-2-8-16,7-4 4 15,6 0-3-15,3-1 0 16,-1-2 0-16,2 1 0 15,5 3-3-15,-2 1-2 16,1 4-2-16,4 2 0 0,-1-1-1 16,-2 5-1-16,-2 4 1 15,-1 1 1-15,-1 3 1 16,-2 8 0-16,-1 3-1 16,-3 5 0-16,0 4 0 15,1 3-3-15,1 4 2 0,1 0-1 16,1 9-1-16,4 11 2 15,2 7 5-15,2 5-1 16,0 9 0-16,1 5-1 16,0 3-2-16,-6 2 1 15,0 1-1-15,-3-4 0 0,-5-2-3 16,-3-4-2-16,-1-9-7 16,-2-4-7-16,-2-8-7 15,-1-4 4-15,-2-5-14 16,0-9-40-16,0-3-65 15</inkml:trace>
  <inkml:trace contextRef="#ctx0" brushRef="#br0" timeOffset="28483.9951">20732 13012 450 0,'0'-12'24'0,"4"-5"-26"16,14-2-3-16,11-3-5 16,10-1-8-16,10-3-3 15,6-3-26-15,6-2-24 16,0-1-40-16,0 2-64 15</inkml:trace>
  <inkml:trace contextRef="#ctx0" brushRef="#br0" timeOffset="29093.3261">21625 12566 342 0,'2'3'63'16,"-1"-3"-42"-16,-1 2-18 16,5 0-8-16,3 4 5 0,1 0 1 15,3 7 3-15,3 0-4 16,-1 4 0-16,1 5 0 16,-3 1 0-16,-2 4 0 15,-2 3 0-15,-1 0-2 16,-3-3 5-16,-1 0-3 0,-1-4 1 15,0-3-1-15,1-8 2 16,-3 1-1-16,3-6 4 16,-3-3 0-16,0-2 2 15,0-2 4-15,0 0 1 16,0 0 9-16,0 0 5 16,0-12-6-16,-6-6-8 0,2-2-7 15,-1-11-2-15,2-1-3 16,-1-4 0-16,1-1 0 15,1 3-2-15,0 0-5 16,2 4 6-16,0 1 2 16,0 4 0-16,0 2-1 0,0 3 2 15,0 0-7-15,0 3-3 16,7-1 5-16,5 3 3 16,3 1-6-16,4 0-10 15,3 2-4-15,7 1 7 16,2 5 15-16,1 6-2 15,2 0-2-15,0 11 4 0,6 10-3 16,-2 8 0-16,-3 7 1 16,-1 3-1-16,-3 2 2 15,-6 2-1-15,-3-4 1 16,-5-3 0-16,-2-6-1 16,-4-5-9-16,-1-5-20 0,2-11-11 15,-4-9-50-15,1-4-150 16</inkml:trace>
  <inkml:trace contextRef="#ctx0" brushRef="#br0" timeOffset="29749.5283">22446 12298 441 0,'0'-5'19'0,"1"2"7"0,5 3-25 15,1 0-11-15,4 3-2 16,0 13 7-16,2 4 0 16,4 6-2-16,-5 1 1 15,0 5-4-15,-4-3 1 16,-1-6-1-16,-3-5 4 0,-4-6 7 16,0-3-1-16,0-5 3 15,0-4 12-15,-5 0 16 16,-1 0-6-16,-2-5-7 15,-2-8-5-15,1-5 7 0,1-3 2 16,2-6-6-16,1-4-8 16,5-2-5-16,0-3-6 15,0 1 3-15,5-1-2 16,8 2 1-16,1 4-4 16,6 4 1-16,1 3-2 15,-1 5 6-15,0 5-9 16,0 3-1-16,-6 4 4 0,-1 6-2 15,-6 0-5-15,0 3-10 16,-7 10-2-16,0 2 9 16,0 3 9-16,0 0 6 15,-4 1 3-15,1-1-1 16,3 0-2-16,0-2 2 0,0 0-2 16,10 1 2-16,9-2-2 15,1 3 0-15,2 2-1 16,2-2 3-16,-1 1-1 15,-2-1 2-15,-4 0-2 16,-3 0 1-16,-6-2-2 0,-7 2 1 16,-1-4-1-16,-5 2 4 15,-10 2 9-15,-7-2 0 16,-4 0 3-16,-1-2-6 16,0 1-1-16,0-1-7 0,4-5-2 15,4-2-1 1,4-5-28-16,6-2-20 0,5-5-36 15,4-15-124-15</inkml:trace>
  <inkml:trace contextRef="#ctx0" brushRef="#br0" timeOffset="30015.1347">23065 12216 412 0,'2'-5'47'0,"-2"-2"-11"16,0 0-23-16,0 0-6 16,7-1-5-16,3-2-4 15,7-7 1-15,10 0 2 16,7-5 1-16,9-3-9 16,4-1-16-16,5-1-5 15,1-1-5-15,-2 1-11 16,-2 0 13-16,-8 4 1 0,-5 5 9 15,-9 2-8-15,-11 7 18 16,-7 4-49-16,-9 5-12 16</inkml:trace>
  <inkml:trace contextRef="#ctx0" brushRef="#br0" timeOffset="30296.3665">22999 12416 341 0,'0'0'52'16,"9"-11"-25"-16,12-8-25 16,15-6 8-16,7-4 5 0,11-3 4 15,5-3-7-15,6-3-6 16,3 2-5-16,-2 2 0 15,-2 2-1-15,-7 1 0 16,-9 3-4-16,-5 3-16 16,-11 0-13-16,-8 0-6 15,-9 2-9-15,-10-1-46 0,-5 2-21 16</inkml:trace>
  <inkml:trace contextRef="#ctx0" brushRef="#br0" timeOffset="30671.3478">23552 11760 314 0,'-15'-9'52'16,"3"2"-7"-16,2-1-25 16,-2 4-13-16,2 1-4 15,1 0-1-15,-2 3 0 16,4 0-2-16,1 0 0 0,3 0 0 16,-1 0-3-16,4 2-10 15,0 2-18-15,14 0 18 16,6 1 1-16,9-4 3 15,7-1 8-15,1 0 7 16,4 0-12-16,1 0 11 16,-4 0-7-16,-4 0 2 15,-4 0 4-15,-4 0-4 0,-7 5 1 16,-3 8-1-16,-2 3-1 16,-2 4 4-16,-5 5 5 15,0 3 2-15,-4 5 0 16,-3 0-8-16,0 5-1 0,-3-1 0 15,-8 1-1-15,-2-5 1 16,1-1 1-16,3-3-6 16,2-7-28-16,5-6-17 15,2-8-54-15,4-8-17 16</inkml:trace>
  <inkml:trace contextRef="#ctx0" brushRef="#br0" timeOffset="31061.9503">24473 11431 423 0,'4'-21'24'0,"-4"0"0"15,0 3-9-15,0 2-4 0,0 5-5 16,0 0-3-16,0 6-3 15,0 3-2-15,-2 2-10 16,-11 4-15-16,1 14-11 16,-10 7 20-16,-2 12 5 15,-8 10 13-15,0 6 1 0,-1 6-1 16,6-2 1-16,8-4-1 16,6-3 0-16,13-14-1 15,0-7 0-15,18-9-5 16,11-12 15-16,7-4 11 15,5-4-2-15,8 0-10 16,3-11-6-16,0-1 0 0,0-5-2 16,0 0 0-16,-2-1-7 15,-3 0-24-15,-8-1-40 16,-6-3-129-16</inkml:trace>
  <inkml:trace contextRef="#ctx0" brushRef="#br0" timeOffset="33030.5431">22653 12808 168 0,'-14'0'89'0,"2"-3"-74"16,-3-4 5-16,5 0-10 16,-1 3 12-16,0-1-14 15,1 0 1-15,-2 1 6 0,5-2 1 16,0 5 0-16,2-3-11 15,2 2-2-15,3 0-2 16,0 1 4-16,0-3-5 16,7-1-8-16,8-2 0 15,11-4 6-15,4-2-9 0,6 1 6 16,6-2-8-16,-5 1-9 16,4 1-7-16,-4 1-8 15,-5 4-2-15,-7 2 19 16,-5 3 20-16,-8 2 2 0,-6 0-1 15,-6 0-12-15,0 5-1 16,-10 6 15-16,-7-1 0 16,-5 5 1-16,-1-1 7 15,-6 2 17-15,0 2 2 16,-2 2-12-16,4-1-4 16,-4 1-7-16,6 1 3 0,1 1-8 15,8-6-1-15,5 0 0 16,6-2-1-16,5-5-2 15,5 0-9-15,15-5 13 16,7-3-5-16,9-1-12 16,3-5-78-16</inkml:trace>
  <inkml:trace contextRef="#ctx0" brushRef="#br0" timeOffset="33757.1636">22692 13287 396 0,'-13'-15'-2'15,"-1"-3"10"-15,-1 8-3 16,1 3-1-16,0 3-1 15,-1 4-3-15,-3 0-1 16,0 9 1-16,0 7-1 16,1 9-3-16,-3 7-1 0,4 5 0 15,3 7 4-15,2 0 0 16,6 0-5-16,5-1-7 16,0-5-9-16,12-10-26 15,8-10-12-15,7-7 14 16,1-11 25-16,5-2 4 0,3-14-5 15,-3-4 5 1,-5-3-1-16,-2-4 24 0,-7 2 22 16,-6-4 3-16,-6 5 21 15,-7-5 22-15,0 4-22 16,-5 2-12-16,-9 3-7 0,-1 3-10 16,-5 4-9-16,0 3-15 15,-3 5 1-15,-1 3-5 16,3 2-16-16,3 0 1 15,7 3-15-15,6 1-45 16,1-4-72-16</inkml:trace>
  <inkml:trace contextRef="#ctx0" brushRef="#br0" timeOffset="33929.0248">22967 13182 442 0,'0'0'4'0,"0"-4"-5"15,0-3-46-15,1-4-54 16,11-3-135-16</inkml:trace>
  <inkml:trace contextRef="#ctx0" brushRef="#br0" timeOffset="34382.1162">23130 13008 335 0,'0'19'12'0,"0"0"-5"16,0 4-6-16,0 8 0 16,0 2 0-16,1 3 0 15,6-2 0-15,5-4-2 16,2-7-1-16,4-5 2 0,-1-5-2 16,7-8-3-16,0-5 7 15,1 0 6-15,-1-9-1 16,2-5-3-16,-3-2 3 15,-1-2-2-15,-6-2-1 16,-1 1 4-16,-3-1 3 0,-4 4-1 16,-1 2-3-16,-2 1-2 15,-2 4 2-15,1 4 1 16,-2 1-2-16,-1 4-6 16,6 0-2-16,1 6 1 15,3 8-5-15,2 8 8 0,2 6-2 16,-1 9-1-16,-2 5-9 15,-7-2-32-15,-5-2-54 16,0-8-60-16</inkml:trace>
  <inkml:trace contextRef="#ctx0" brushRef="#br0" timeOffset="34975.8255">20898 13584 264 0,'7'0'48'16,"5"0"-36"-16,5-1-13 15,8-8 2-15,9-3 6 0,5 1-7 16,6-10 2-16,4 6-2 16,7-4 2-16,3-1-4 15,-1 2-10-15,-4-4-59 16,-3 4-55-16</inkml:trace>
  <inkml:trace contextRef="#ctx0" brushRef="#br0" timeOffset="35600.7669">20980 14134 168 0,'0'-2'135'16,"0"-7"-104"-16,-3 2-2 16,3-2-12-16,0 2 0 15,0 0-3-15,0 3 0 16,0-1-9-16,0 3-2 0,0 0 0 16,0 2-6-16,0 0 0 15,0 7-8-15,0 4 5 16,0 7 8-16,0 3 1 15,0 5-3-15,0 0 0 16,0 3 0-16,1-3 1 16,11 1-1-16,2-5-3 0,7-6-3 15,2-6-8-15,4-6-2 16,2-4 1-16,1-5 5 16,1-13-5-16,-2-4 6 15,-2-3 8-15,-5-3 1 0,-5-4 4 16,-4-2 4-16,-6-2 13 15,-7 4-4-15,0 0-1 16,-5 2-2-16,-10 3 5 16,1 7-9-16,-4 6-5 15,-1 3 11-15,-3 9-11 0,-2 2-2 16,-1 2-2-16,4 9-6 16,-1 5-9-16,7 2-20 15,7 1-19-15,2-8-55 16,6-6-50-16</inkml:trace>
  <inkml:trace contextRef="#ctx0" brushRef="#br0" timeOffset="35772.6803">21571 13873 430 0,'0'0'-10'16,"-6"0"-37"-16,1-5-117 15</inkml:trace>
  <inkml:trace contextRef="#ctx0" brushRef="#br0" timeOffset="36350.7196">21772 13545 370 0,'-3'0'37'0,"-1"0"-19"15,3 5-16-15,-1-1-2 16,0 4-1-16,-1 6 1 15,3 3 0-15,-3 8 0 16,3 2-1-16,-2 3 2 0,2 4-1 16,0 4 1-16,0-1-1 15,8-3-1-15,1 0 0 16,3-4-1-16,6-7-17 16,4-5-12-16,-3-7-4 0,1-8 15 15,-4-3 19-15,-1 0 10 16,-5-10-5-16,-3-1 7 15,-5-5 11-15,1-2-5 16,-3-3 0-16,0 1-1 16,-5-3-4-16,-2 7-3 0,-5 0-3 15,-3 7-4-15,-6 5-6 16,-6 4-16-16,-7 13-21 16,-4 8-23-16,-3 8-32 15,0 5 46-15,-1 1 25 16,5 3-16-16</inkml:trace>
  <inkml:trace contextRef="#ctx0" brushRef="#br0" timeOffset="36647.5915">20953 14544 354 0,'-29'20'9'0,"7"-8"26"16,3-2-22-16,9-4 6 15,3 0-5-15,7-4-5 16,0-2-7-16,12 0-14 16,13-8 6-16,11-6 1 0,15-7 3 15,7-8-5-15,11-6-4 16,11-8 4-16,5-2 6 16,3-2 0-16,4 2-6 15,-4-4 9-15,-5 10-1 16,-7 1-14-16,-13 8-30 15,-9 5-9-15,-16 4 28 0,-6 6 33 16,-12 5-8-16,-6 3-18 16,-5-1-61-16,-3 1-55 15</inkml:trace>
  <inkml:trace contextRef="#ctx0" brushRef="#br0" timeOffset="37631.8754">24193 12307 240 0,'0'0'41'0,"9"0"-36"16,3-2 6-16,8-5 7 0,4-5 3 15,6-2 2-15,4-6-3 16,6 0 0-16,4-3-4 16,3-2-2-16,4 1-5 15,-5 0-7-15,1 3 0 16,-8 0-1-16,-3 6-3 16,-5 2 3-16,-6 3-9 0,-7 2 0 15,-5 7-6-15,-7-2-2 16,-2 3-2-16,-4 0-9 15,-2 4-31-15,-10 9-4 16,-5 3 12-16,-5 1-16 16</inkml:trace>
  <inkml:trace contextRef="#ctx0" brushRef="#br0" timeOffset="37944.3998">24516 12225 84 0,'-38'19'26'16,"1"2"4"-16,0-6-12 15,3-1 4-15,2 1-8 16,3-6 5-16,5 0 4 0,4-4 18 15,3 0-6-15,7-3 4 16,3 0-6-16,5-2-8 16,2 0-9-16,0 0-5 15,3 0-6-15,15-5-6 16,7-8 3-16,11-6 2 0,9-5 7 16,5-4-9-1,6-4 6-15,1-2 4 0,-4 3-5 16,-1 1-5-16,-11 3-1 15,-2 2-1-15,-6 4 1 16,-8 4 0-16,-5 2-1 16,-3 3 2-16,-2 2-5 0,-6 5 2 15,1 5-3-15,2 0-24 16,-5 0-30-16,-4 0-48 16,-3 1-69-16</inkml:trace>
  <inkml:trace contextRef="#ctx0" brushRef="#br0" timeOffset="42303.411">21056 15001 379 0,'-5'0'20'0,"-1"0"2"16,6-3-9-16,0-1-7 15,0-2-4-15,11-1-2 16,3-4 2-16,6-1 0 0,7-4-1 16,5 0 1-16,9-4-1 15,5 1-2-15,2-3-3 16,4-3-7-16,6-1-1 15,1-6 5-15,4-3 3 16,1 0 11-16,6-7-6 16,3 2-5-16,3-4 10 0,4-3-5 15,7-1 0-15,4-4 0 16,1 0-1-16,5-1 1 16,2-5-1-16,3 1 0 15,6-3 2-15,2-3 2 16,0 1-1-16,2-2 1 15,0-1-3-15,0 3 0 0,2-1 0 16,3-1 1-16,1 0-4 16,5 2-2-16,-3 1 6 15,2 3-3-15,-3-4 0 0,0 5 4 16,-2 2-1-16,-2-2-3 16,-9 0 2-16,0 6 1 15,-4 1-3-15,-7 3-1 16,-3 2 2-16,-2 3-3 15,-2 1 7-15,-5 3-7 16,-5 4 7-16,-8 0-3 16,-3 8-1-16,-12 4-2 0,-6 6-1 15,-4 6-17-15,-10 4-20 16,-11 6-44-16,-7 0-39 16</inkml:trace>
  <inkml:trace contextRef="#ctx0" brushRef="#br0" timeOffset="46006.2802">3663 7536 297 0,'0'-7'8'15,"-4"-2"10"-15,1 2-9 16,-1 1-5-16,4 1 0 16,-1-2 0-16,1 1-4 15,0 3 2-15,0-1-3 0,0 3-1 16,0-3 2-16,0 2 0 15,1 2 2-15,1 0-2 16,2 0-1-16,-1 0 0 16,4 0 0-16,0 6 2 15,1 1-1-15,1 4 0 0,-4-1 0 16,2 3 1-16,-2 4 0 16,1 0 0-16,1 1-1 15,0-3 0-15,0 5 1 16,4-5-1-16,-2-1 2 15,-2-7-1-15,4-4 2 16,-2-3-5-16,3-5 6 16,5-14 7-16,0-9-5 0,5-5-5 15,4-8-2-15,-3 0 4 16,3-9-2-16,-1-2-1 16,-1 4 1-16,0 0 0 15,-3 3 8-15,-5 8 8 0,-1 8-7 16,1 8-2-16,-1 10-7 15,-2 11-3-15,1 3-26 16,-4 21-32-16,-10 6-106 16</inkml:trace>
  <inkml:trace contextRef="#ctx0" brushRef="#br0" timeOffset="55287.5536">10601 8643 206 0,'10'0'21'0,"-2"0"8"0,1-3-7 16,1 0 10-16,5-1-12 15,4-2-14-15,-2 3 1 16,5-2-1-16,3 3 0 16,6-4-5-16,-1 5-1 15,8-3 1-15,-1 2-1 0,4-1-1 16,5-1 2-16,0 0 0 15,5 1 2-15,4-2-1 16,0-3-2-16,-1 3 3 16,4 0-1-16,-2-2-1 15,0 0-1-15,-4-2 1 16,-2 2-1-16,0-1 1 0,-5 3-1 16,-3-2 0-16,-3 3 1 15,-5 2-1-15,-9 2-3 16,-1 0 7-16,-8 0-7 15,-6 6-1-15,-2 4 1 16,-6 5 1-16,-2 3-13 0,-8 5 1 16,-10 0-29-16,-7-2-56 15</inkml:trace>
  <inkml:trace contextRef="#ctx0" brushRef="#br0" timeOffset="59193.8731">17008 8511 262 0,'-9'-8'33'16,"2"-1"11"-16,-1 0-26 15,5 5 3-15,-2-1-6 0,3 1 4 16,-2 3-4-16,4-1-9 16,0 2-2-16,0 0-5 15,0 0-3-15,7 0-1 16,10 0 1-16,8 3 4 16,15-1 3-16,12 0-2 0,11-2 1 15,7-2 3-15,5 2-2 16,4-3-2-16,-4-5 0 15,-4-1-1-15,-8 2 1 16,-6-1 0-16,-11 0 4 16,-6 1 9-16,-8 4-2 15,-10 3-2-15,-6 0-9 0,-11 6-4 16,-5 6-30-16,-16-4-43 16,-15-8-171-16</inkml:trace>
  <inkml:trace contextRef="#ctx0" brushRef="#br0" timeOffset="60443.7806">19986 8588 273 0,'8'-9'20'0,"5"1"12"15,1-2-9-15,3 2 5 16,4-1-13-16,1 2-8 16,3-1-4-16,4 3-3 0,1 0 0 15,4 1 1-15,0 0-2 16,6 3 1-16,1 1-2 16,6-2 2-16,3-2 0 15,8 1-1-15,5-1 2 16,1-1-1-16,4 0-3 15,0-3 0-15,0 1 1 16,-2-2-1-16,-6 0 4 0,-2 2-1 16,-4 0 2-16,-9 6 0 15,-6-1 1-15,-8 2-6 16,-9 5 1-16,-10 7-46 16,-12 1-84-16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5:06:42.3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8538 5258 143 0,'-2'-20'-4'16,"2"5"13"-16,-3-2 0 15,3 0 6-15,0 4-6 16,0-2-2-16,0 3-2 0,0 2-3 15,-2 2-1-15,2 1-1 16,-2 3-5-16,2-2-24 16,-3 4-11-16,1-2 5 15,0 0 29-15,0 2 11 16,1-2 33-16,1 0 1 0,-2 1-12 16,2 1-4-16,-3 0 0 15,3 0-2-15,-3 1-4 16,3 1 0-16,-4-3 4 15,1 3-10-15,-1 0-4 0,-1 0-6 16,0 0 0-16,-1 6-2 16,2 3 1-16,1-1-1 15,1 2 1-15,2-1-2 16,0-1 1-16,0 0 1 16,0-1 1-16,7 0-1 0,-1 0-1 15,5-1 0-15,-1 1 0 16,5-2-1-16,4-2-1 15,3 1 8-15,5 0-6 16,3-1 3-16,1 1 2 16,5-1-6-16,1 1 5 15,2-1-1-15,0 2-2 16,0 1 0-16,5 0 0 0,4 0 0 16,4 0-3-16,2-1 0 15,3 3 6-15,6 0-5 16,4-3-2-16,1 4 6 15,3-5-1-15,2 3-2 0,2 0 2 16,4-1-1-16,5-2-2 16,1 0 3-16,1 0-7 15,6-2-13-15,-6 1 10 16,-2-3 2-16,-3 0 8 16,-6 0-2-16,-4 0 1 0,-5 0 5 15,-3 0-4-15,-7 2 0 16,-3 0-35-16,1 1-34 15,-7 0 11-15,-4-1-29 16</inkml:trace>
  <inkml:trace contextRef="#ctx0" brushRef="#br0" timeOffset="749.9477">11215 5324 273 0,'-3'-9'16'0,"-3"-2"7"16,6 6-4-16,-1 0-6 0,1 1-4 16,0 2-6-16,0 2-6 15,0 0-3-15,7 0 9 16,3 0-7-16,7 0 4 15,5 4-7-15,2 0 3 16,6-1 1-16,5 0 4 16,3-3-1-16,5 1 2 0,4-1 1 15,6 1-1-15,3-1 0 16,5 2 0-16,5 0-2 16,7 1-1-16,7-1 1 15,5 2-1-15,3 2 3 16,7-1 0-16,8-1-3 0,6 4-1 15,4 0 3-15,5-2-3 16,7 0-21-16,7-1-5 16,-1-3 18-16,-4-1 3 15,3 1 14-15,-7-2-1 0,-6 0 9 16,-7 0 7-16,-9 3-8 16,-8 0-1-16,-10 6-8 15,-10 1-3-15,-7 5-2 16,-8 3 0-16,-2-3-34 15,-7-2-72-15,-3-6-101 16</inkml:trace>
  <inkml:trace contextRef="#ctx0" brushRef="#br0" timeOffset="2202.9585">15863 5324 168 0,'0'2'54'0,"-2"-2"13"15,2 0-32-15,0 0-10 16,0 0-11-16,0 0-3 0,0-2-3 15,0 2-4-15,0 0-8 16,2-1-2-16,1 1 10 16,4-2-8-16,1 2 8 15,2 0-4-15,2 0 0 16,5 0-2-16,3 0 2 0,1 0 3 16,8 0-6-16,7 0 3 15,2 0-2-15,5 0-20 16,1 0 7-16,5 0 4 15,4 0-12-15,-4 0 24 16,4 0-6-16,2 0 3 0,3-3-4 16,3 0 18-16,5-2-10 15,2-1-3-15,12 4 2 16,-3-4 2-16,5 0-4 16,7 1 1-16,2 1 0 15,1-1-16-15,5 0 12 16,-2-1-6-16,5 2 2 0,-5-1 5 15,5 1 7-15,-2-2-2 16,4-2 2-16,0 2 0 16,0 2-1-16,3-1-1 15,-3-2 1-15,-1 1-2 16,-4 2 3-16,-5 1-1 16,-2-1 1-16,-5 3 0 0,-2-1 0 15,0 2-3-15,-1 0 0 16,-1 0 0-16,0 0 0 15,-2 0-1-15,-2 0 0 0,-7 0 10 16,-2 0-6-16,-3 0-1 16,-8 0-1-16,-6 3-1 15,-3 1 0-15,-4 1-1 16,-4 0 0-16,-2 8-23 16,-6-7-16-16,-5 2-73 0</inkml:trace>
  <inkml:trace contextRef="#ctx0" brushRef="#br0" timeOffset="11077.6598">5970 6738 189 0,'0'-5'9'0,"0"-2"25"16,0 2-11-16,0-1-14 15,0 5-9-15,0-3 0 16,0 3-26-16,0-2-14 16,0 1 17-16,0 1 9 15,0 1 6-15,0-3 6 0,0 3 6 16,0 0-1-16,0 0 2 15,0-1-1-15,0-1 5 16,0 2-6-16,0-1 0 16,0-1-2-16,0 2-1 15,-3 0-5-15,3-2 9 0,0 2-3 16,-2 0 1-16,2-2 8 16,0 2 18-16,0 0 13 15,0 0-7-15,0 0-7 16,0-1-10-16,0 1-9 15,0-1-8-15,2 1-1 16,7 0 3-16,-1 0-2 0,5 0 3 16,3 0-2-16,4 0-3 15,0 0 4-15,3 0-2 16,2 0-6-16,4 0 11 16,0-3-3-16,1 2-3 15,3 1-1-15,-1-5-2 0,4 5 2 16,-1 0 9-1,4 0-10-15,0 0 7 0,-2 0-3 16,1 0 1-16,0 0-1 16,2 0 1-16,-1 2-2 15,2 1 2-15,3 1-2 0,-2-3 1 16,2 0-2-16,2 1 1 16,0 0 1-16,-4-2 0 15,4 2-1-15,-4-1-1 16,1-1 1-16,3 3 0 15,0 0 2-15,-1-2 2 16,3 1-1-16,-1 1-4 0,1-2 3 16,1 1-1-16,-3-2-1 15,3 2 1-15,2-1-6 16,0-1 11-16,2 2-5 16,-3-2-1-16,3 1 1 15,1 2-2-15,2-3 1 0,-2 1 1 16,2 1-1-16,1-2 1 15,-1 0-1-15,1 0-1 16,-1 0 2-16,0 4-1 16,-3-4 1-16,0 3-1 15,-1-1 3-15,2 0 0 0,-1 2 0 16,-2-1-2-16,3 1 0 16,-4-1 3-16,4 2-2 15,0-1-4-15,-5 0 4 16,2 1-2-16,-2-1 1 15,2 3 3-15,2-2-1 0,-3 1-3 16,2-1 2-16,2-2-1 16,0 1 1-16,2-2-2 15,0-1 1-15,-3-1 0 16,1 0 0-16,0 0-1 16,-6 0 0-16,1 0 0 15,0 0 1-15,-1 0-1 0,-1 0 0 16,1 0 0-16,2 0-1 15,-5-3 1-15,2-1 1 16,-6 1 0-16,-2 1 1 16,-6-1-2-16,-3 2 0 15,-3 1-2-15,-2 0 5 0,-1 1-3 16,-2 11-3-16,-5 8-8 16,-10-1-38-16,-7-5-107 15</inkml:trace>
  <inkml:trace contextRef="#ctx0" brushRef="#br0" timeOffset="15686.694">3932 7309 288 0,'-1'-7'17'16,"-6"0"23"-16,4 0-22 16,1 2-6-16,0 1-2 0,2-1-4 15,-1 3-3-15,1 0 0 16,0 2-3-16,0 0-3 15,0 0 0-15,1 0 4 16,5 0-2-16,3 0 0 16,-2 5 0-16,2 5 1 15,2-5 0-15,-4 2-1 16,2 2 1-16,-2 0 1 0,1 0-2 16,-3-2 1-16,2 0 0 15,0 0 3-15,0-3-2 16,1-2 0-16,1-2-1 15,1 0 1-15,8-4 1 16,3-12 10-16,6-9-9 0,10-9-1 16,8-7-1-16,9-9-1 15,2-7-16-15,0-6-68 16,-2-3-126-16</inkml:trace>
  <inkml:trace contextRef="#ctx0" brushRef="#br0" timeOffset="22639.5475">9254 7631 124 0,'-7'-7'27'15,"2"-3"0"-15,0 2 2 16,-1-2 4-16,1 0 1 15,-3 1-13-15,1 0-5 0,2 0 3 16,0 1-2-16,1 0-1 16,1-1-1-16,3 4-5 15,-3 1-8-15,3 1-1 16,0-1-2-16,0 0 0 16,6 4 1-16,0 0 1 15,2 0-2-15,3 4 0 0,0 3-1 16,0 4 1-16,-3 2-2 15,2-3 2-15,0 1 4 16,-3-2-2-16,3 0-1 16,-1-4 1-16,-1-3-2 15,4-2 0-15,2 0-3 0,2-13 3 16,5-6 9-16,6-6 1 16,7-7-7-16,2-2 2 15,8-7-1-15,2-2-1 16,8 0-1-16,2 4-6 15,1 1-5-15,-7 5-53 0,-10 2-135 16</inkml:trace>
  <inkml:trace contextRef="#ctx0" brushRef="#br0" timeOffset="30310.9769">13358 7624 268 0,'-4'-8'-10'15,"-2"-2"30"-15,4 0 19 0,1 2-10 16,1 2-10-16,-2-1-6 16,2 3-4-16,-2-1-4 15,2 2 0-15,0 1 0 16,0 0 0-16,0 2 0 16,-1-2 2-16,1 2-3 15,0 0-2-15,0 0-3 0,0 0 0 16,0 2-2-16,0 5 2 15,5 2-2-15,-2 4-3 16,5 0 4-16,-3-3-1 16,1-1 3-16,-1-2 0 15,0-2-1-15,1-3 1 16,-1-2-1-16,2 0-1 0,2 0-2 16,1 0 3-16,4-5 1 15,-4-3 3-15,1 3 0 16,2-4-1-16,2 3-1 15,0-7 2-15,4-1 0 0,3-4 0 16,13-9 4-16,3-5-9 16,8-8 5-16,8-3-9 15,4-6-23-15,1-3-24 16,-2-2-50-16,-3 1-87 16</inkml:trace>
  <inkml:trace contextRef="#ctx0" brushRef="#br0" timeOffset="37935.4392">20810 7713 149 0,'-8'-6'-4'0,"3"1"1"15,3-1-4-15,0 3-2 16,2 1 7-16,0-1 14 16,0-1 9-16,0 1 0 15,0-1 6-15,4 1 0 0,4-3-4 16,2 2-11 0,1 1-7-16,4 1-3 0,0 0 0 15,4-1-1-15,0-1 0 16,1 0 2-16,3 1 6 15,3-1 5-15,-2 1 8 16,3-1-14-16,4 1-3 16,1 1-3-16,3-1-1 0,2 0-1 15,6 2 0-15,1-3 0 16,-2 1 0-16,5-1 0 16,-2-1 0-16,1 2 0 15,-2-2 1-15,-1 4 0 16,0-1-2-16,0-2 1 0,1 4 1 15,5-1-1-15,2 1 0 16,-3 0-1-16,4 0 1 16,2 0 0-16,-2 0-5 15,-2-2 10-15,3 2-4 0,-4 0 0 16,2 0-1-16,2-2 0 16,-4 0 0-16,2 1 1 15,1-1-2-15,1-2 1 16,1 3 0-16,2-3 1 15,0 2-1-15,3-3 1 0,-4 3-1 16,3-2 1-16,-2 1 0 16,0 1-1-16,-2-1 0 15,-5-1 1-15,4 0-1 16,-3 2 0-16,-2-1 0 16,1 1 0-16,1 0 1 15,1-1-1-15,-3 3 0 16,-3-4 0-16,-1 4 2 0,-7-1-4 15,-3 1 2-15,-5 0 0 16,-2 0 2-16,-4 0-4 16,-2 1-16-16,-6 5-30 15,-6-6-53-15</inkml:trace>
  <inkml:trace contextRef="#ctx0" brushRef="#br0" timeOffset="42232.1634">6597 8317 103 0,'-2'0'36'0,"0"0"-1"16,0-3-6-16,2-1-8 0,0 2-3 15,0-3-6-15,0 3-15 16,4 0 2-16,3-1 8 16,1-1-6-16,-1 1 2 15,1 1-4-15,-1 0 2 16,1 2 0-16,-2 0-1 0,0 0 0 16,1 0 2-16,3 0 3 15,2 0-2-15,2 0-2 16,5 0 3-16,2 2-3 15,2-2 2-15,6 0-2 16,0 0-1-16,-1 0 2 16,1 0-2-16,3-4 4 0,-3 3 3 15,4-4-1-15,1 4-3 16,4-1 0-16,3 0-1 16,-2 1-2-16,7-1 1 15,-4 2-1-15,-1 0 0 0,1 0 1 16,-3-2-1-16,-3 2 0 15,0 0 0-15,2 0 1 16,2 0-1-16,1 0 3 16,2 0 0-16,4 0 2 15,1 0-4-15,4 0 0 16,-2 2-1-16,5 0-1 16,-4 1 2-16,1 0-1 0,1 2 0 15,-2-2 0-15,2 2-6 16,-5-1 0-16,0 1 0 15,1-5 2-15,2 4-2 0,-3-4 0 16,-1 1 1-16,1-1 2 16,-4 3 3-16,3-3 0 15,-1 0-1-15,-3 0 2 16,-1 0-1-16,2 0 1 16,-1 0-1-16,-3 0 2 15,1 0-1-15,-2 0 1 0,2 0 0 16,-1 0 2-16,-2 0-2 15,1 0 0-15,1 0 1 16,-2-4 4-16,1 0-3 16,0 1-1-16,1-1 1 15,1 2 1-15,-3-1-3 0,1 1 1 16,0 0-3-16,-2 1 1 16,-1 1-1-16,-4 0 2 15,0 0-1-15,-3 0 1 16,2 0 0-16,-3 0-2 15,1 0 1-15,0 0 0 0,3 0 0 16,-5 0-1-16,0-3 2 16,-4 3-2-16,2 0 1 15,-3 0-2-15,0 0 0 16,-1 0 0-16,2 6 2 16,5 3-1-16,-5 1-18 15,-2 5-25-15,-6-5-73 0</inkml:trace>
  <inkml:trace contextRef="#ctx0" brushRef="#br0" timeOffset="45560.4916">14734 8364 259 0,'0'0'15'0,"0"0"4"16,0-2-14-16,0 2-2 16,0 0-2-16,0 0 0 15,0 0-3-15,0 0-1 16,0 0-3-16,0 0 2 0,0 0 2 16,0 0-1-16,0 0 3 15,3 0-1-15,1 0-4 16,3 5-5-16,0-3-1 15,6 0 11-15,-1-2 2 16,2 0 0-16,2 0-3 0,2 0 0 16,4 0 5-16,1 0 4 15,6 0 3-15,2 0-1 16,3 0 1-16,8-4-2 16,4 4-5-16,8-3-1 15,2 1-1-15,10-2 3 16,5 0 0-16,4 3 3 0,1-3 2 15,1 2-5-15,-1 1-3 16,-1-1-1-16,-1 2 0 16,0-2 0-16,-5 2-2 15,-1-2 3-15,1 2-1 0,-6-1 2 16,-5-1-2-16,-5 2 6 16,-4 0-3-16,-5 0-1 15,-5 0-1-15,-4 0-1 16,-1 0-1-16,-5 0 0 15,-2 0 1-15,0 0-2 16,-4 0 2-16,2 3-1 0,-3 3 0 16,-3 2-12-16,-2 2-35 15,-7-3-47-15,-10-4-43 16</inkml:trace>
  <inkml:trace contextRef="#ctx0" brushRef="#br0" timeOffset="46232.3023">14551 8406 188 0,'-5'0'138'16,"2"-2"-120"-16,1-3 1 0,2 3-18 15,2 2-4-15,11 0-13 16,4 0 10-16,7-1 5 16,4 1-13-16,3 0-4 15,3 0 11-15,2-2 5 16,0-2 6-16,4 1-3 16,4-1 2-16,5-2 1 0,6 0 15 15,4-1-7-15,9-3-7 16,3 2-1-16,6-3-3 15,0 0 0-15,5-1 2 16,-4-1-2-16,0-1 1 0,-2 1 1 16,-4 1 7-16,2 1-1 15,-1 2-3-15,0 2-5 16,-2 4-1-16,-3 1 0 16,-3 2-8-16,-7 0-22 15,-9 7-41-15,-10 0-61 0</inkml:trace>
  <inkml:trace contextRef="#ctx0" brushRef="#br0" timeOffset="51450.8125">14656 8737 258 0,'14'-13'20'15,"-1"0"-12"-15,3 3-7 0,-1 1 0 16,2 0-1-16,-2 2 0 16,2 0 1-16,2-2-2 15,1-4-4-15,2 3-10 16,5-7-2-16,0 0 9 15,4-3 8-15,1-2 2 0,2-1-6 16,2-2 16-16,8 0-6 16,-2 0-8-16,4 2-11 15,-5 2-33-15,-4 1-13 16,-4 6-74-16</inkml:trace>
  <inkml:trace contextRef="#ctx0" brushRef="#br0" timeOffset="51888.7063">16321 8326 342 0,'0'0'32'15,"0"0"-12"-15,0 0-5 0,0-5-11 16,0-1 4-16,0-1-11 16,8-2 1-16,7-5-2 15,4-2 6-15,8-2 0 16,7 0-7-16,2 0-21 0,10 0-13 15,0 4-43-15,-1-2-33 16</inkml:trace>
  <inkml:trace contextRef="#ctx0" brushRef="#br0" timeOffset="53420.0027">15001 8390 191 0,'3'0'7'0,"1"0"-25"16,1-3-66-16</inkml:trace>
  <inkml:trace contextRef="#ctx0" brushRef="#br0" timeOffset="54873.1261">15048 8258 216 0,'0'-7'33'0,"0"-2"16"0,0 0-8 16,0 2-16-16,0 2-5 16,0-1-16-16,0 1-2 15,0 2-2-15,0 0 2 16,0 2-1-16,0-1-1 15,0 2 0-15,0 0-2 0,0 0-3 16,0 2-7-16,0 5 6 16,0 4 1-16,-2 3 10 15,-4 2-4-15,1 4 0 16,-2-2-1-16,1 3 1 16,1 0-1-16,-3 1 1 0,3-1-1 15,0-1 0-15,0 0 0 16,1-3 0-16,1-4 0 15,1 1 1-15,-1-7-1 16,3 2 0-16,0-4 0 16,0 1 0-16,0-4 1 15,0 1-1-15,0-1 0 0,0-2 0 16,0 4 1-16,6-4-1 16,1 3 1-16,2-1-2 15,0 1-20-15,2-3-61 16,-6 0-63-16</inkml:trace>
  <inkml:trace contextRef="#ctx0" brushRef="#br0" timeOffset="55841.8108">16247 8290 195 0,'-1'-5'16'0,"-4"-6"13"0,3 4-11 16,1 0 7-16,-1-2-11 15,0 4 1-15,2-2-1 16,0 1-10-16,0 3-1 15,-2 1-2-15,2-2-1 16,0 2 1-16,0 2-1 0,0-1 0 16,0 1 0-16,0-2 0 15,0 2 3-15,-1 0 1 16,1 0-2-16,0-2-2 16,0 2-2-16,0 0 0 15,0 0-5-15,0 0 2 16,0 0 4-16,0 4-5 0,0 3 3 15,0 0 3-15,0 2 0 16,0 1 2-16,0 5-1 16,0-2-1-16,1 1 0 15,-1-2 0-15,2 4 2 16,-2-3-2-16,0 3 0 0,0-2-2 16,0-2 2-16,0 5 2 15,0-4-4-15,0 4 5 16,0-4-3-16,0-3-1 15,0-1 2-15,2-2-1 16,0-1 1-16,-2-3-1 16,1 0 5-16,-1 1 1 15,0 0 0-15,0-1-3 0,0 5-3 16,0-1 0-16,0-6-63 16,0-1-143-16</inkml:trace>
  <inkml:trace contextRef="#ctx0" brushRef="#br0" timeOffset="58966.5814">14924 8620 218 0,'-8'-9'14'16,"3"-3"10"-16,1 3-5 16,2 2 7-16,2 1-18 15,0 0-7-15,0 0 0 0,6 1-2 16,2-1-6-16,4-1 17 16,2 2-2-16,1 0-5 15,4-3-2-15,1 5 0 16,0-2-1-16,7 1 1 0,1 0 0 15,7 1 1-15,4-3-1 16,5 1 1-16,5 2 0 16,4-1-2-16,-2 0 1 15,0 3 1-15,-1-1-1 16,-3 0-1-16,0 0 1 16,-3-2 0-16,5 1-1 0,-1 0 0 15,6-3 1-15,0 0-2 16,-1 1 2-16,2 2-1 15,-1-2 0-15,-4 3-1 16,-4 0 1-16,-5 0-1 16,0 2 2-16,-7-1-2 0,-4 1 1 15,1-2 1-15,-1 2 0 16,-1-4-2-16,-2 2 2 16,-1 2-1-16,1-4 1 15,-1 1-2-15,-3 0 1 16,-3-1 1-16,-2 1-2 0,-2 1 1 15,-2-1-19-15,-3 2 6 16,-3-1 1-16,-1 2 7 16,-4-3 5-16,0 1 0 15,-1-2 0-15,2-1 10 16,-1 0 2-16,2-1 4 16,-2 1-8-16,2-2-4 0,1-2-1 15,-3 2 0-15,2-2 1 16,-1 0-1-16,0-2 1 15,0-1 1-15,-1-1 1 16,4 1-2-16,-2-1-2 16,2-3 0-16,-1 2 0 0,1-2 1 15,-1 3-1-15,-1-3 3 16,0 0 6-16,1 0-4 16,-1 0 3-16,2 0-7 15,0-2-1-15,0 2-1 16,1-2-1-16,-4 2 1 0,-1-1-1 15,1 2 0-15,-4 0 1 16,0-3-1-16,0 2 2 16,0 1-2-16,0-2 3 15,0 2 1-15,0 1-1 16,0-4 0-16,-2 4 2 0,0-2-5 16,0 2 2-16,1-3 0 15,-1 3 0-15,0 0 1 16,-1 0-2-16,0 3 1 15,0-2 1-15,-1 3-3 16,1-1 1-16,-3 0 0 16,3 2 1-16,-1 1-1 0,-4 1 0 15,3-1 0-15,-2 3-4 16,-1 0 1-16,-4-1 0 16,-2 2 0-16,-2 1-3 15,-5-1-1-15,-3 1 2 0,-1 1 4 16,-6-1-2-16,4-1 2 15,-5 2-1-15,2 1 2 16,-4-2 0-16,1 0-1 16,-1 1-1-16,0-1 1 15,-2 1 0-15,2-2 0 16,-2 1 1-16,-2-3-1 0,2 3 0 16,-1-1 0-16,0-1 1 15,-2 0-2-15,2 1 1 16,-3-2 0-16,3 1 1 15,-5 2-1-15,3 1 0 16,-1-2 0-16,-3 3-1 0,3-1-1 16,0 0-10-16,-1 1-9 15,0 1 10-15,0-3 7 16,1 1-2-16,-1-1 5 16,2 1-1-16,0 0 2 0,2 1 1 15,-2-1-1-15,3-2 1 16,0 3 0-16,2 1-1 15,2-2 0-15,-2 2 0 16,-1-2 1-16,1 2-1 16,2 0 0-16,-2 2 2 0,0-2 1 15,3 0 1 1,-3 3-1-16,2 1-2 0,0 3-1 16,1-2 1-16,1 3 0 15,1-1-1-15,5 1 0 16,-1 3 0-16,1 0 0 15,3 0-1-15,0 1-1 16,1 1-3-16,2-1-2 0,0 0 4 16,4 1 3-16,-1-4 0 15,4 5 0-15,3-1 0 16,1 3 0-16,1 2 0 16,0-2-1-16,6 6 1 0,0 0-1 15,0 2 1-15,0 1 1 16,0 1-1-16,6 3-1 15,0 3 1-15,1 3-3 16,0 1 7-16,5 5-3 16,1 1-3-16,1 7 3 0,6 1-2 15,2 4-1-15,7 3 1 16,0-2-17-16,3-5-52 16,-8-9-147-16</inkml:trace>
  <inkml:trace contextRef="#ctx0" brushRef="#br0" timeOffset="65044.5037">7343 9290 287 0,'3'0'11'16,"-3"0"0"-16,4-4 5 0,1-3-18 16,3 0 11-16,3 3-3 15,2-3-1-15,4 2-2 16,2 1-2-16,3 0-1 16,-3-1-1-16,4 2 1 15,3 2 0-15,1 0 1 16,0-1-1-16,0 0 1 15,2 0 0-15,3-1-1 0,0-1 0 16,0 1 1-16,4 2 0 16,3-2 1-16,-1-1-1 15,4 3-1-15,1-2 2 16,-1 0-1-16,4 0-1 0,4-1 2 16,-3 0-1-16,1-2 2 15,4 2 0-15,0-3-1 16,-1 2 0-16,-3 0-2 15,1 0 0-15,-7 2 1 16,2 2-2-16,-6-2 2 16,3 0-1-16,-6 1 4 0,1 0-2 15,1 2 1-15,-5 0-2 16,-3 0 2-16,-2 0-2 16,-3 0-1-16,-4 0 0 15,-3 4 1-15,-3 2-2 16,-5-2 1-16,2 1-1 0,-6 5-3 15,0 1-5-15,-3 5-20 16,-2 0-21-16,0 1-38 16,-3-4-22-16</inkml:trace>
  <inkml:trace contextRef="#ctx0" brushRef="#br0" timeOffset="68153.656">14868 8385 137 0,'-11'0'15'16,"4"-4"3"-16,0 0-1 0,1-1-3 15,3 2 1-15,-3-2 0 16,1 1 15-16,5 0-13 16,0 1-7-16,0-1-9 15,0 1-4-15,5-1 3 16,8-1-10-16,-1-1 13 15,6-1 3-15,3 2 6 0,1-4-2 16,0 2-2-16,0 0-6 16,-1 1 1-16,1 1-2 15,1 2 1-15,1-2-1 16,-3 4-2-16,-1 1 2 16,-2 0-1-16,-4-2 0 15,-5 2 0-15,-1 0 0 0,-7 0 0 16,1 0 6-16,-2 0-6 15,0 0 3-15,0 0-5 16,-8 0 2-16,-2 0 0 16,-4 0-14-16,-3 2 14 0,-3 1 2 15,1 1 0-15,-3 2-2 16,0 1 2-16,-5 0-2 16,1 5 0-16,-1-1 0 15,0 3-10-15,2-1-6 16,5-2 11-16,4-1 1 0,3-1-7 15,4 2-30-15,2-1 1 16,4-2-5-16,1-5-38 16</inkml:trace>
  <inkml:trace contextRef="#ctx0" brushRef="#br0" timeOffset="69716.294">16171 8504 106 0,'0'-3'12'0,"0"-6"-2"15,0 4-5-15,2 1 3 16,0-2-1-16,0 3 0 0,-2 0 0 15,0 1-6-15,0-2-2 16,0 0-2-16,0 1 6 16,1-1 5-16,3-3 11 15,2 2 1-15,1-2-6 16,2-1 7-16,6 0-21 0,-3-2 12 16,6 4-10-16,-1-3 0 15,2 0-3-15,0 0 3 16,1-2-2-16,-2-1 7 15,2 1 12-15,0-2 1 16,0 1 0-16,-1-2-3 0,-1 3-8 16,-4 2-1-16,-1 3-5 15,-2 3-2-15,-4 3-2 16,-6 0-20-16,-1 5-41 16,-5 3-40-16</inkml:trace>
  <inkml:trace contextRef="#ctx0" brushRef="#br0" timeOffset="76466.2995">12661 11387 172 0,'-7'-6'9'0,"0"0"1"16,-1-2-6-16,4 5-1 16,-1-2-3-16,0 1 2 15,2 0 7-15,1 1 5 16,0-1 6-16,2 1-12 0,0 3 5 15,0-4-4-15,0 4-10 16,2-4-3-16,6 2 7 16,3-1-1-16,6-4-5 15,1 0 1-15,-1 0 7 16,5-2-5-16,-1 0 8 16,3 0 14-16,-1 0 1 0,4-2-13 15,0 2-5-15,0 1-4 16,-1 0 0-16,0 1-1 15,-4 2 0-15,-4 1 0 16,-4 1 0-16,-5 3 0 16,-2 0-3-16,-5 0-5 15,-2 0-11-15,0 9 5 0,-11 9 10 16,-5 4 2-16,-7 11-40 16,-10 0-28-16</inkml:trace>
  <inkml:trace contextRef="#ctx0" brushRef="#br0" timeOffset="78903.7334">12063 13114 161 0,'0'-4'23'0,"-2"1"3"0,1-3 0 15,-4 5 10-15,5-3-17 16,0 2-6-16,0 0 3 15,0 2 2-15,0 0-8 16,0 0-10-16,0-2 1 0,5 1-3 16,2 1 1-16,3-4 4 15,3 1-1-15,1-2-2 16,0-3-4-16,4-1 12 16,-1 0-12-16,-3 0 8 15,1 0-4-15,-5 1 3 16,-1 0 3-16,-2 5 0 0,-1 3-3 15,-4 0-3-15,-2 14-27 16,-20 8-77-16,-16 2-78 16</inkml:trace>
  <inkml:trace contextRef="#ctx0" brushRef="#br0" timeOffset="82559.6715">16010 11116 227 0,'-3'2'8'16,"-9"-2"25"-16,9 0-18 15,-1 0-13-15,4 0-3 16,0 1-13-16,0 1-9 0,0 0 17 16,0 0 3-16,0 1 7 15,2-1-2-15,1 1-2 16,1-1-7-16,2-2-3 16,3 2 1-16,3-2 10 15,3 0 7-15,2 0-6 0,5 0 0 16,3 0 11-16,-1-2-3 15,0-3-3-15,2 0-1 16,-5-1 0-16,1-1 5 16,-3 0-5-16,-2 0 3 15,-3 0-3-15,-3 2 5 0,-2-1-9 16,-4 4-1-16,-1 0 0 16,-4 2 0-16,0 0-7 15,0 0 10-15,-6 0 4 16,-7 7 3-16,-6 6-10 15,-3-1 0-15,-5 5 0 16,1 1 0-16,3-1 0 0,-1 1-1 16,10 2-8-16,10-2-38 15,4-8-35-15,6-5-1 16</inkml:trace>
  <inkml:trace contextRef="#ctx0" brushRef="#br0" timeOffset="85059.573">14157 11583 324 0,'-11'-9'24'0,"4"0"-11"15,0 3-4-15,1 0-2 16,-1 2-3-16,3 2-3 15,1 2-1-15,-3 0-1 16,-1 0-3-16,0 0-7 0,0 6 8 16,-2 1 3-16,-2 2 0 15,2 0 0-15,-2 4 1 16,4-1-1-16,0 7 0 16,3 5 0-16,-1 2 0 15,1 8-1-15,1 4 1 0,-2 4 0 16,-1 4 0-16,-2 1-13 15,0 3-1-15,-3 0 5 16,1 3 3-16,-3-3 3 16,2 1 1-16,0-2 1 15,2-4 0-15,4-4 1 0,1-5 0 16,3-8-1-16,1-3 1 16,0-7-1-16,0-4 0 15,3-5 1-15,2-2-4 16,1 0-5-16,1-3 9 15,-1-4 1-15,-1 0 1 16,-2 0-1-16,3 0 1 0,-5-2 4 16,1-3 5-16,0-2 2 15,0-2 6-15,-2 2-7 16,1 0 8-16,4 1-3 16,-2 1-8-16,3 1-6 15,2 2-2-15,-1 2-4 16,3 0 2-16,-1 0-2 0,1 10-2 15,0 4-2-15,-3 4 4 16,1 3-1-16,-1 8 2 16,1 4 4-16,-4 3-2 15,-3 7-2-15,-1 3 1 0,0 6 0 16,0 5 1-16,-1 2 4 16,-6 6-5-16,2 0 0 15,-2 5 2-15,4-3 0 16,-1 1 0-16,4 0-1 15,0-4 0-15,0 1 1 0,11-6-1 16,4-3 0-16,0-6-12 16,9-5-26-16,-1-11-67 15,0-11-18-15</inkml:trace>
  <inkml:trace contextRef="#ctx0" brushRef="#br0" timeOffset="85840.7605">15385 12240 183 0,'-4'0'34'0,"0"0"13"16,1-2-7-16,3-2-11 16,0 0-12-16,0 1-12 15,5-4-9-15,10 2-17 16,7-3-16-16,2-6-22 16,3-2-71-16</inkml:trace>
  <inkml:trace contextRef="#ctx0" brushRef="#br0" timeOffset="87559.5027">15428 12817 166 0,'2'-12'-1'0,"3"0"7"15,0 1-1-15,8-2 3 0,1 2 10 16,8-3-12-16,2 0 7 15,3 0-7-15,3 1-5 16,1 1 0-16,1 3-10 16,-3 4-20-16,1-3-20 15,-7 1-82-15</inkml:trace>
  <inkml:trace contextRef="#ctx0" brushRef="#br0" timeOffset="88090.7064">15589 13673 174 0,'24'-17'13'0,"3"-5"-2"15,2 6-4-15,5 2 2 16,0 1-9-16,0 6-6 16,-7 2-35-16,-7 2-90 15</inkml:trace>
  <inkml:trace contextRef="#ctx0" brushRef="#br0" timeOffset="91934.3913">17827 12166 93 0,'-3'0'42'15,"3"0"-19"-15,-2 0-3 16,2 0-7-16,0-1-6 0,0 0 4 15,0-2-7-15,0 2 1 16,2-4-8-16,-1 5 12 16,1-1-9-16,0-1 0 15,0 2 2-15,-2 0-2 0,3 0 2 16,-1-2 6-16,0 0 6 16,3 1 4-16,-2-2-4 15,2 0 1-15,-2 0 0 16,2 1-3-16,1-1-2 15,1-1 3-15,-2 0-5 16,6 1-4-16,0-3-2 0,0 1 0 16,3 2 0-16,0-3 1 15,3 1-2-15,1-1 0 16,-1 3-1-16,2 0 0 16,0-3 0-16,1 2 1 15,0 1-1-15,-3-3 0 16,2 4 1-16,-4-2-1 0,6 0 1 15,-5 0-1-15,3 0-1 16,0 3 2-16,0 1-2 16,1-3 1-16,-2 3 1 15,1 0-1-15,0 0 0 0,-2-1 0 16,0 1 0-16,1 0 0 16,-2 0 1-16,2 0-1 15,-2 0 0-15,2 0 0 16,-2 1 0-16,4 2 0 15,-3-2 1-15,0 1-2 16,0-2 2-16,-2 2-1 0,0-2 0 16,1 0 1-16,0 0-3 15,0 0 4-15,4 0-2 16,-3 0 0-16,2 0 0 16,1 0 0-16,-3 0 0 15,2 0 1-15,-4 0 0 16,2 0 1-16,-1 0-1 0,2 0-1 15,-2 0 0-15,4 0 3 16,0 0-3-16,-3 0 0 16,5 0 1-16,-2 0-1 15,1 0 0-15,-3 0 0 0,4 0 0 16,-3 0 0-16,1 0 1 16,2 0-2-16,-3 0 2 15,2 2-1-15,0-2-1 16,0 0 1-16,-1 2 1 15,4 0-2-15,-5-2 1 16,5 0 1-16,-3 2-1 0,0-2 0 16,1 0 0-16,2 0 0 15,-1 0 1-15,-2 0-2 16,3 0 1-16,-2 0 1 16,1 0-1-16,-2 0 1 15,-1 0-2-15,2 1 1 0,-1-1 0 16,-1 0 0-16,0 0 0 15,-1 0-1-15,1 0 1 16,2 0-4-16,-3 0 4 16,0 0-2-16,-2 0 2 0,1 0 0 15,1 0 0-15,-5 0 0 16,2 0 0-16,0 0-1 16,-1 0 2-16,-1 0-1 15,2 0 0-15,2 0 0 16,0 0 0-16,-1 0 0 15,2 0 0-15,-4 0 0 16,4 0 0-16,-2 0 0 0,0 0 0 16,0 0 0-16,-4-1 0 15,4-1 1-15,-3 2-1 16,1-4 0-16,-3 4 0 16,2-2 0-16,1 2 0 15,-1-2 0-15,-1 2 0 0,-3 0 0 16,1 0-1-16,-3 0 2 15,0 0-3-15,-1 0-18 16,-1 6-15-16,0 2-6 0,-1-2-6 16,-2 1 4-16,3 2 8 15,-3-1-42-15</inkml:trace>
  <inkml:trace contextRef="#ctx0" brushRef="#br0" timeOffset="96622.3416">18737 12125 139 0,'2'0'40'0,"1"0"-9"16,-2-3-9-16,1-1 10 15,1 1-19-15,-1 2-4 16,3-2-5-16,-1 2-4 16,3-1-1-16,1 2-31 15,2 0-12-15,1 0 3 0,0 0-18 16</inkml:trace>
  <inkml:trace contextRef="#ctx0" brushRef="#br0" timeOffset="97559.7987">19870 12247 170 0,'0'7'-41'0</inkml:trace>
  <inkml:trace contextRef="#ctx0" brushRef="#br0" timeOffset="100700.3209">20934 12100 209 0,'0'0'10'0,"2"-2"8"16,1 1-10-16,1-3 0 15,-1 1-1-15,1 1-2 16,1 0 0-16,-1 1-2 0,0 1-2 16,1 0-1-16,-2 0-2 15,1 0 3-15,1 0 0 16,0 0 0-16,3 1 0 16,1 1-1-16,1 1 1 15,3 0-1-15,1 1-1 16,5-2-1-16,-2-2 6 15,3 2-4-15,4-2 0 0,1 0-2 16,-1 0 3-16,5 0 1 16,2 0 0-16,-1 0-2 15,4-4 3-15,5 0-1 16,-2 1 1-16,-1-2-2 16,5 1-1-16,1-3-1 0,1 0 1 15,-1 3 6-15,4-4 0 16,3 0 3-16,-1 1 0 15,-1 2 2-15,-3 1-7 16,-3 0 1-16,-4-2-4 0,-5 4 0 16,-3 2 0-16,-6 0-1 15,0 0 0-15,-3 0-6 16,-6 3-33-16,-5-3-78 16</inkml:trace>
  <inkml:trace contextRef="#ctx0" brushRef="#br0" timeOffset="103512.5729">20669 12170 190 0,'14'0'2'0,"-2"0"-15"16,3 0 2-16,6 2-2 0,-3-1-13 15,1 3 19-15,1-2-2 16,-3-1 0-16,-2 1 7 16,2 0 4-16,-3-2 12 15,-2 0 13-15,1 0 3 16,1 0-10-16,5 0-4 15,1 0 4-15,1 2-6 0,6-2-9 16,3 0 0-16,2 0-1 16,2 0 4-16,5-6 2 15,-2 1-6-15,6-2 5 16,1-1 0-16,0 0-1 0,7-3-4 16,-2 0-1-16,6 3-3 15,-1-3 2-15,-1 0-4 16,1 1 3-16,-2-1-1 15,-1 0 1-15,-3 1-1 16,-3-1 2-16,-2 2 1 0,0 0 1 16,-5 2-3-16,-2 0 0 15,-4 0 4-15,-6-1-4 16,-4 5 2-16,-2-1 1 16,-3 2 2-16,-5 2-2 15,2 0-3-15,-3 2-2 16,-2 9-10-16,-4 3-38 0,-5 0-45 15</inkml:trace>
  <inkml:trace contextRef="#ctx0" brushRef="#br0" timeOffset="107184.1851">18228 12908 231 0,'-6'-1'11'0,"3"-8"-3"15,-3 0-1-15,6 0-2 16,0-2-5-16,0 0-18 15,0 4-24-15,3-3 3 16,2 2 19-16,-2 3 28 0,-1 2 2 16,0-1 0-16,-1 2 9 15,-1 2 12-15,0-2 6 16,0 2-12-16,0-1 3 16,0 1-6-16,0 0-6 15,0 0-1-15,0 0-10 16,0 0-3-16,0 0-2 15,0-2-1-15,0 2 0 0,0 0-5 16,2 0 6-16,-2 0 0 16,4 0 0-16,-1 0 0 15,2 0 1-15,3 0-1 16,-1 2 7-16,4-1-3 0,0-1-3 16,1 0 5-16,0 0-1 15,3 0-3-15,-1 0-2 16,6-3 3-16,0-1 1 15,1-1 3-15,1 1-4 16,3-1-1-16,1 0-1 16,0 1-1-16,-1-1 1 0,4 1-2 15,-2-1 1-15,2 1 0 16,1 2 0-16,4-1-1 16,-1 3 0-16,4-2-5 15,3 2-10-15,0 0-15 16,2-2 16-16,0 0 2 0,3 2 10 15,0-1 4-15,1-3 0 16,5 1-1-16,-3 1 1 16,1-2-2-16,-3 1 3 15,3-1-2-15,0 0 0 0,-5 1 0 16,2 0 3-16,-2-3-3 16,-1 1 0-16,0 0 0 15,-3 1 1-15,-1-2-1 16,-2 1 2-16,-3 2-1 15,-2-1-2-15,-2 4 1 16,1 0-3-16,-2 0-10 16,-5 0-6-16,0 0-2 0,-4 5-25 15,-12 1-24-15</inkml:trace>
  <inkml:trace contextRef="#ctx0" brushRef="#br0" timeOffset="112309.3601">19874 12625 17 0,'0'2'3'16</inkml:trace>
  <inkml:trace contextRef="#ctx0" brushRef="#br0" timeOffset="117090.3766">20929 12869 89 0,'-5'-2'63'15,"-2"-1"-27"-15,4-1-5 0,3 2-3 16,0 2-15-16,-2 0-9 16,2 0-4-16,0 0 0 15,0 0 0-15,0 0-4 16,0 0 5-16,0 0-4 16,0 0 1-16,5 0 1 0,4 0 7 15,2-1 15-15,7 1 10 16,4-2-13-16,3 0-6 15,2 0 0-15,2-3-6 16,5 0-2-16,-2-1 1 16,7 1-2-16,3 0 1 15,3-3-2-15,4 3 0 0,0 0-2 16,5-1 0-16,0-1 0 16,0 2-1-16,-4-2 0 15,-1 2 2-15,-3-5-1 16,-2 5 0-16,-8 0 1 15,-6-1 3-15,-3 3 4 0,-6-1 3 16,-6 3-5-16,-3 1-2 16,-3 0-3-16,2 0-1 15,-2 5-2-15,1 5-10 16,5 3-14-16,-4-1-30 16,-6-2-65-16</inkml:trace>
  <inkml:trace contextRef="#ctx0" brushRef="#br0" timeOffset="126121.0986">17893 12875 49 0,'-8'-8'26'0,"-2"3"2"16,5 0 7-16,0-1-14 0,1 3-6 16,-1 0-9-16,0-1 1 15,-1 2-5-15,2-2-3 16,-1 2 2-16,1 1-1 16,1 1 1-16,1-2-1 15,2 2 2-15,-2 0 4 0,2-2 2 16,0 2 1-16,0 0-8 15,0 0 1-15,2 0-5 16,2 0 26-16,4 0-2 16,4 0-10-16,0 0-7 15,2 0 0-15,6 0 3 16,2 0-5-16,3 0 6 0,4 0-5 16,3 0-3-16,4 0 1 15,3 0-1-15,-1 0 1 16,4 0 1-16,-1 0-2 15,1 0 0-15,0 0 1 0,-1 0-1 16,2 0 1-16,-1-1 4 16,-1-1 2-16,-2 0 2 15,0-2 1-15,0-1-1 16,-2 1-2-16,1-1-3 16,0 1-2-16,-6 1-2 15,4 3-1-15,-3 0-27 16,-5 0-40-16,-6 0-36 0</inkml:trace>
  <inkml:trace contextRef="#ctx0" brushRef="#br0" timeOffset="127574.2288">22013 12537 341 0,'-3'0'23'16,"1"0"-3"-16,2-3-17 15,2-1-3-15,8-3-3 16,8 1 12-16,7-2-6 0,5-1 0 15,10-2-4-15,1 2 4 16,7 0-3-16,-2-1-17 16,4 1-19-16,-2 0-9 15,-1 1-4-15,-4 2 4 16,-5-1-1-16,-3-1-24 16</inkml:trace>
  <inkml:trace contextRef="#ctx0" brushRef="#br0" timeOffset="127871.0812">22372 12362 289 0,'-2'-7'47'16,"2"0"-20"-16,3 0-14 0,12 3-5 15,5 1-7-15,9 3 2 16,5 0 1-16,5 5-5 16,1 8-1-16,-5 1-8 15,-2 4-6-15,-6 2-15 16,-11-2 10-16,-9-1 0 0,-7-2-1 16,0 2 4-16,-15-1 19 15,-7 2-31-15,-2-2-29 16,2-2-92-16</inkml:trace>
  <inkml:trace contextRef="#ctx0" brushRef="#br0" timeOffset="128261.8904">22953 12305 243 0,'7'-18'57'16,"-7"3"-18"-16,0 2-17 15,0 4-1-15,0 2-6 16,0 4-2-16,0 1-5 16,0 2-5-16,0 0-4 15,0 5-25-15,0 9 7 0,-7 4 17 16,2 5-2-16,2 4-2 16,-1 3-3-16,4-3-14 15,0 0 1-15,0-4-4 16,5-5-14-16,4-6-5 15,3-3 16-15,0-5-22 16,1-4-4-16,-3 0 26 16,1-8 54-16,-2-4 27 0,0 0 0 15,-2-8-15-15,-3 1 19 16,-3-3-5-16,-1 2-15 16,0-1-2-16,-1 3-10 0,-6 2-15 15,0 3-7-15,-1 5-2 16,1 6-16-16,-2 2-38 15,0 0-97-15,1 0 12 16</inkml:trace>
  <inkml:trace contextRef="#ctx0" brushRef="#br0" timeOffset="128418.1178">23213 12279 143 0,'7'0'22'16,"-2"0"-96"-16</inkml:trace>
  <inkml:trace contextRef="#ctx0" brushRef="#br0" timeOffset="128652.4809">23364 12218 191 0,'0'-7'53'0,"0"0"6"16,0-3-20-16,-5 4-10 16,3 0-4-16,1 3-10 0,1-3-1 15,0 5-3-15,0-1-8 16,0 2-9-16,9 0 2 16,3 2-1-16,7 6 11 15,2 3-5-15,1 3-9 16,-4 3-8-16,-4-1 1 15,-6 0-9-15,-8 0-4 0,-3-4-14 16,-20-3-50-16,-4-3-39 16</inkml:trace>
  <inkml:trace contextRef="#ctx0" brushRef="#br0" timeOffset="128793.0915">23364 12129 315 0,'19'-35'44'15,"6"1"-27"-15,2 3-3 16,4 5-3-16,4 5-11 16,5 3 0-16,2 1-42 0,-5 3-82 15</inkml:trace>
  <inkml:trace contextRef="#ctx0" brushRef="#br0" timeOffset="129152.4467">23028 12758 334 0,'0'0'13'16,"0"0"3"-16,14-8-22 16,11-5 12-16,9-3-8 15,11-4-1-15,8-4-5 0,7-3-22 16,3-2 17-16,-1 2 3 16,-1-5 11-16,-5 4-2 15,-3 1 4-15,-9 5-1 16,-6 6-2-16,-5 8 1 0,-9 2-2 15,-9 6-52-15,-15 2-87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5:09:13.75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14123 6410 76 0,'0'0'11'16,"0"0"6"-16,0 0-2 16,2-3 3-16,-1-1 3 15,5 1 0-15,1 1-9 16,-4 0-5-16,2-2-2 15,3 3-2-15,-3-1-1 0,1 1-1 16,-1-2-1-16,-2 3 0 16,3 0 1-16,0 0-1 15,-1-1 0-15,2-1 1 16,0 2 16-16,0-4 2 16,4 3-8-16,1-3-5 0,5 4-2 15,0-3-3-15,4 1 0 16,2 0 1-16,1-2-2 15,2 1 3-15,1 0 7 16,2-1 2-16,-1 0-2 16,6-1 6-16,0 1-6 15,7-1-2-15,-4 1-6 0,6 1 0 16,-1 1 0-16,4-2 1 16,-1 4 3-16,3 0-3 15,5 0-2-15,1 0 2 16,1 0-3-16,2 0 0 15,1 6 0-15,-2-1 1 0,3-2-1 16,0 3 0-16,-1-1 0 16,1-1 1-16,-2-1-1 15,4 1 0-15,0-2 0 16,2-1-1-16,2-1 2 0,-2 0-1 16,-2 0 0-16,-2 0 0 15,-3 0 0-15,-9 0 1 16,-3 0 4-16,-6-1 10 15,-3 1-4-15,-7 0-2 16,-5 1-6-16,-5 12-3 16,-7 3-22-16,-11-2-65 0,-11-5-90 15</inkml:trace>
  <inkml:trace contextRef="#ctx0" brushRef="#br0" timeOffset="4015.3722">11124 7224 178 0,'0'0'12'15,"0"0"13"-15,7 0-21 16,6 0 8-16,1-2 15 15,4-2-14-15,-1 1-6 16,7-3 0-16,1 3-5 0,1-2-5 16,2 1 4-16,5-2 6 15,-1 1-8-15,4 0 2 16,-1-2 2-16,3 1-3 16,-1 3 0-16,0-3 2 0,-3 1-1 15,0 2 0 1,-5-1-1-16,0 2 1 0,-6 0-9 15,-5 0-9-15,-2 1 9 16,-5 1 5-16,-4 0 3 16,-1-2 0-16,-4 2 1 15,-1 0-1-15,-1 0 0 0,0 0 3 16,0 0-4-16,-1 0-12 16,-9 0 5-16,-2 0 6 15,-7 0 2-15,-1 0 0 16,-9 0 1-16,0 0 0 15,-5 2 0-15,2 3-1 0,-3 2 1 16,1-1 1-16,1 1 1 16,-1 3-2-16,4 5 0 15,-2-4-3-15,-1-3-60 16</inkml:trace>
  <inkml:trace contextRef="#ctx0" brushRef="#br0" timeOffset="5577.7443">15577 7256 287 0,'-3'0'10'0,"3"-15"41"16,0 3-28-16,8-2-3 0,8-2-9 15,8 2-2-15,5-4-7 16,8 0-1-16,5 2-2 16,6 0 4-16,3 2-5 15,-1-1 0-15,2 5-4 0,-4-1 4 16,-1 4-5-16,-13 1-3 16,-6 6-14-16,-11 2-7 15,-15 14-22-15,-13 5-12 16,-29 4-49-16</inkml:trace>
  <inkml:trace contextRef="#ctx0" brushRef="#br0" timeOffset="9202.6973">12130 7209 261 0,'0'-8'15'0,"-2"-3"11"16,-2 6-13-16,-2-1-3 15,1 2-7-15,0 3-4 0,-2-3 2 16,0 4 1-16,-3-2-2 15,3 2-2-15,-3 0 2 16,-3 2 0-16,-1 7-2 16,-3 3 2-16,-4 5 0 15,-2 4 0-15,-1 4 0 0,-1 6-1 16,2 1 2-16,-2 2-2 16,3 1 1-16,-2 6 0 15,5-2 0-15,-1 4-1 16,4 2 2-16,0-1-2 15,5-1 1-15,2 2 0 16,5-3-5-16,4 0-1 0,0-5 2 16,0 2 0-16,10-5 3 15,2 0-1-15,2-5-2 16,3-4-1-16,1-3 3 16,-1-4 1-16,3 2-2 15,1-3 3-15,-2-4 4 0,-1 0-3 16,-2-6-86-16</inkml:trace>
  <inkml:trace contextRef="#ctx0" brushRef="#br0" timeOffset="10093.2228">14386 7161 283 0,'0'-5'28'16,"0"-4"9"-16,0 5-21 16,0 1-4-16,2 1-6 15,3 0-8-15,3 2-1 16,3 0 4-16,1 0 0 15,1 0-1-15,3 0 0 0,2 0 1 16,-1 4-3-16,5 1 3 16,0 4-1-16,2 2 0 15,-2 1 0-15,4 4 0 16,-3 4 1-16,-1 5-2 16,-3 4 1-16,-2-1-2 15,-2 6 2-15,-3 0-1 0,-3 4-1 16,-4 0 1-16,0 4-2 15,-3 2 1-15,-2 5 0 16,0-2 2-16,0 0 0 16,0-1-1-16,-6-1 1 0,-4-4-1 15,-5-2 1-15,-4-1 0 16,-3-1 0-16,-3-3 2 16,-4-2 3-16,-1-4-1 15,-3-1-1-15,1-4-1 16,1-1 2-16,1-4-3 15,1 3 0-15,-3-4-19 0,1 0-80 16</inkml:trace>
  <inkml:trace contextRef="#ctx0" brushRef="#br0" timeOffset="13530.5825">11880 8028 96 0,'0'0'52'16,"0"0"-42"-16,7 0 0 16,2 0-2-16,2-2 23 15,5 0-11-15,2-7 1 0,1 4 2 16,3-1-8-16,5 2-11 16,2-1-3-16,0-4 0 15,-2 5 0-15,3-3-1 16,1-2-1-16,-4 0 4 15,-3 0-3-15,0 3 2 0,-4-4-1 16,-6 5 3 0,-3-1-2-16,-4 5 0 0,-2 1-1 15,-5-2-1-15,0 2 2 16,0 0-5-16,-8 0-4 16,-9 6-1-16,-5 0-8 15,-8 6-8-15,-4-2 8 0,-6 2-4 16,1-1 15-16,5-1 9 15,2 0 6-15,5-3 28 16,3-1-12-16,8 3-15 16,4-1-9-16,1 0-3 15,6 1-6-15,2-1-24 0,3-1-17 16,0-4 2-16,10-3-66 16</inkml:trace>
  <inkml:trace contextRef="#ctx0" brushRef="#br0" timeOffset="14921.1504">14234 7983 236 0,'8'-9'24'15,"4"-5"6"-15,0 2-18 16,5-1 0-16,2 3-6 16,1-1-5-16,0 0-1 15,-3 3 3-15,0-2-6 16,-3 5-16-16,-4-1-25 0,-5 0-13 16,-3 1-60-16</inkml:trace>
  <inkml:trace contextRef="#ctx0" brushRef="#br0" timeOffset="15280.6247">13648 8040 240 0,'0'0'62'0,"4"0"-9"15,1-5-33-15,1 0-7 16,6 0-7-16,7-3-3 16,2 3-2-16,7 1 2 15,5 0-2-15,2 3-28 16,0 0-59-16,-8-5-51 0</inkml:trace>
  <inkml:trace contextRef="#ctx0" brushRef="#br0" timeOffset="24451.9461">8055 8695 176 0,'7'0'37'0,"-1"0"-29"15,1 0-5-15,-1-3 4 16,6 1-1-16,-2 0 4 0,1-1 7 15,2 3-9-15,-1 0-3 16,3 0-3-16,-3 0-2 16,5 0 2-16,-2 3-1 15,5 1-1-15,1-1 0 16,-1-1 1-16,6 0-1 0,1 0 0 16,0-2 0-16,2 0 1 15,3 2-1-15,2-2 0 16,0 0 0-16,3 0 0 15,1 0-1-15,0 1 1 16,0-1 0-16,-2 2 5 16,3 0 7-16,-1 0-6 0,-2 1 14 15,2 1-12-15,-3-1 0 16,3 1-4-16,2 3-2 16,-1 0 0-16,1 0 1 15,-1 1-3-15,3-1 1 16,-3 2 0-16,0-3 0 0,3 4 2 15,-3-3 2-15,2 0 1 16,1 0-4-16,1-2-1 16,1 1 1-16,7-3-1 15,-4-1-1-15,3-2 1 16,0 0-1-16,-3 0 1 16,-2 0-1-16,-2 0 1 0,-3 0-2 15,-4-2 2-15,-4 1-1 16,2-3 0-16,-2 0 0 15,1 3 0-15,-5-3 1 16,1 2-2-16,-2 0 2 0,-3 0-1 16,-3 1 1-16,-5 1-2 15,0 0 1-15,-3 0 1 16,-1 3-1-16,-1 5 0 16,-7 2-17-16,-4 3-36 15,-3-6-31-15,-21 0-143 0</inkml:trace>
  <inkml:trace contextRef="#ctx0" brushRef="#br0" timeOffset="27576.9477">11241 8779 218 0,'-4'-2'55'16,"1"-5"-18"-16,1 0 8 16,2 0-20-16,0 1-8 15,0 1-9-15,0 2-5 16,0-1-3-16,0 1 1 0,2-1 1 16,1 2 0-16,-1 0 3 15,0 1-2-15,1 1-2 16,2 0 0-16,3 0-1 15,1 0 0-15,1 0 0 16,3 0-1-16,5 0-1 16,-2 0 1-16,2 0 2 0,2 0-1 15,2 1 0-15,-1 3 0 16,2 2 1-16,6-1-1 16,-2 0 1-16,2-2-1 15,3 3 1-15,2-1-1 16,0-1-1-16,4 0 0 15,-1-1 0-15,3-1 1 0,3 1-1 16,1-1 2-16,2 2-1 16,3-2 1-16,2 0 0 15,5-1 0-15,2 1-5 16,-1 0-9-16,4-2-1 16,0 0-1-16,2 0 1 0,0 0 0 15,-5-4-4-15,1-1-1 16,-3-3 11-16,-5 0 10 15,0-1 7-15,-5 1 6 16,1 0 1-16,-9-1 1 16,-1 2-6-16,0 1-4 0,-3 1-2 15,0 0-2-15,-2 1-2 16,-3 2-1-16,-2 1 1 16,-4 1-1-16,-7 0-5 15,-11 1-43-15,-5-1-102 16</inkml:trace>
  <inkml:trace contextRef="#ctx0" brushRef="#br0" timeOffset="30655.0264">15135 8754 137 0,'0'0'99'15,"0"0"-74"-15,0-5-8 0,13-4-13 16,3-2-1-16,9-1-4 15,6-4 1-15,3-2 0 16,1 0 0-16,2-4 0 16,-1-1 1-16,0 2 9 15,-4-2 20-15,0 0 0 0,-3 1-8 16,-4 2-6-16,-1 5-5 16,-5 2-6-16,-1 2-4 15,-2 4 0-15,-3 5-1 16,-3 2-5-16,-1 0-23 15,-5 8-17-15,-4 6-14 0,0 2-11 16,-9 5 33-16,-8 3-7 16,-7 4-5-16,-3-1 4 15,-2 1 29-15,0-1 22 16,-1-6 11-16,3 1 13 16,3-6 5-16,7-4-7 15,2-4-2-15,6-1 9 0,6-6 6 16,3-1 28-16,0 0-27 15,3 0-30-15,10-5-3 16,8-6-7-16,10-1 3 16,9-2-2-16,10-6-3 15,9 0-8-15,6-6-80 0,-1-6-115 16</inkml:trace>
  <inkml:trace contextRef="#ctx0" brushRef="#br0" timeOffset="36842.2087">14678 9553 116 0,'7'-5'6'0,"3"-3"-2"0,2 1-5 15,0-1 0-15,2 1 3 16,-1-1 9-16,-3 1 7 15,2-2 3-15,-2 4 12 16,-1-1-8-16,-2 1 1 16,1 2 4-16,0-1-16 0,1 1 1 15,4 1-9-15,-1 0-5 16,1 2-1-16,5 0 0 16,-1 0 1-16,2 0-1 15,1 0 0-15,-1 0 0 0,1 0 0 16,2 0 1-16,-1 0-2 15,2 0 1-15,4 0 1 16,2 0-2-16,2 0 0 16,1 0 3-16,2 0 0 15,2 0-1-15,2 0 2 0,-4 0-2 16,4 0-1-16,-1 0 1 16,1 2 2-16,0-2 0 15,3 0-1-15,2 0-1 16,4 0 0-16,-1 0 0 15,3 0-1-15,0 0 0 16,2 0 1-16,0-3-1 16,-1 1 1-16,0-2-1 0,1 0 0 15,-1 1 0-15,0-3 1 16,-1 2 2-16,-1 2-1 16,1-4-1-16,-3 2-1 15,-2 1 0-15,-5-1 2 0,-1 1-2 16,-3-1 0-16,-4 1 0 15,1 2 1-15,-5-2-2 16,2 3 2-16,-4 0-1 16,1 0 0-16,-7 0 0 15,-1 0 0-15,-1 0 0 0,-3 0 0 16,-6 3 1-16,0-2-2 16,-1 1 0-16,-3-1 3 15,-3 1-2-15,1 0 3 16,-2-2-3-16,0 1-2 15,0 1 0-15,2-1 3 16,-2-1 5-16,0 3-1 0,0-3-2 16,0 1 3-16,0 1 0 15,0 0 2-15,0 0-4 16,0 2-4-16,-4-2 1 16,1 0-9-16,-6 2-26 15,-2 0-9-15,-3-2-10 0,-6-1-7 16,-5 1-9-16,-4 0-63 15</inkml:trace>
  <inkml:trace contextRef="#ctx0" brushRef="#br0" timeOffset="37232.7997">15577 9560 262 0,'-1'3'2'0,"1"-3"26"0,12 0-22 15,8-1-2-15,7-4 0 16,5-1 8-16,6 3 4 15,4-5-2-15,6 3-4 16,4 0-2-16,4 0-2 16,6-1 7-16,2 1-12 15,3-1 0-15,0 1 1 0,-1 0-1 16,-2 0 0-16,-2 0-2 16,-7-1 3-16,-5 4 0 15,-3 2 0-15,-2 0-2 16,-10 2 1-16,-9 10-7 15,-8 1-43-15,-9-2-89 16</inkml:trace>
  <inkml:trace contextRef="#ctx0" brushRef="#br0" timeOffset="40201.4607">7309 8647 168 0,'-1'0'123'0,"-3"-4"-99"16,1-1-15-16,1 2 9 15,2-1-12-15,0 0-3 16,0 1-1-16,0 1-5 0,0 0 1 15,0-1 0-15,9 3 2 16,0-2 1-16,0 2 0 16,5 0-2-16,1 0 2 15,2 0-1-15,3 0 0 16,6 0 0-16,2 0-3 0,5 0 7 16,4 0 0-16,6 0-2 15,2 0 0-15,6 0-1 16,-1 0 0-16,4 2 1 15,2 0-2-15,-1-1 2 16,4-1-2-16,0 2 0 16,7-2 0-16,-4 0 0 0,5 0 0 15,1 0 1-15,-2-2-1 16,0-1 0-16,-1-4 0 16,-2 3 1-16,-9-1-1 15,-4 1 0-15,-5 3 0 0,-8-2 0 16,-2 3 0-16,-4 0 0 15,-5 0 0-15,-2 0 0 16,-4 0 0-16,-3 3 0 16,0 0 1-16,-5 2-1 15,-4 1-5-15,-5-3-10 0,-3 3-10 16,0 1 6-16,-6 0-6 16,-10 0 3-16,-5 0-13 15,0 2-17-15,-8-4-43 16</inkml:trace>
  <inkml:trace contextRef="#ctx0" brushRef="#br0" timeOffset="40373.35">8197 8701 97 0,'-36'3'26'0,"4"1"3"16,-1-1-11-16,5 5-11 15,-1-3-6-15,0 6-9 16,-2-3-90-16</inkml:trace>
  <inkml:trace contextRef="#ctx0" brushRef="#br0" timeOffset="46154.2704">15335 8653 332 0,'10'-11'7'16,"5"-5"11"-16,2-4-17 0,9 1 7 15,6-5 6-15,4-1-4 16,4 4-3-16,6 0-5 16,1 2-2-16,-2 0-23 15,-6-4-147-15</inkml:trace>
  <inkml:trace contextRef="#ctx0" brushRef="#br0" timeOffset="59247.4154">4828 10943 227 0,'6'0'32'0,"-1"-4"6"16,2-3-29-16,4 1-5 15,1 1-3-15,3 2 1 16,1-1-2-16,0 1 0 16,-2-1 1-16,5 2-2 0,-4 1 1 15,4-1 0-15,0 0 1 16,1 0-1-16,4 2 0 16,1-2 0-16,2 0-1 15,2-1 1-15,5 1-7 16,5-1 10-16,0-3-7 15,7 1 9-15,0-1-4 0,3 1 2 16,2-1-2-16,1 2-1 16,3 0 1-16,-4 0-1 15,5 2 0-15,-2 2 0 16,-2 0 0-16,0 0 0 16,-2 0 0-16,1 0 0 0,-5 0 0 15,3 0 1-15,-1 0-1 16,-1 0-1-16,-1-1 1 15,-2-1 1-15,0 0-1 16,0 0 0-16,-3 2 0 16,2-1 0-16,-3 1 1 15,-2 0 0-15,-4 0 0 0,-2 0 0 16,-3 0-1-16,-4 0 0 16,-1 0 2-16,-7 1-1 15,3 3 1-15,-6-2 0 16,-1 1-2-16,-1 1 2 0,0 0-2 15,0 0 0-15,-2 0-33 16,-3 0-64-16</inkml:trace>
  <inkml:trace contextRef="#ctx0" brushRef="#br0" timeOffset="59888.0126">7459 11126 220 0,'0'0'20'16,"1"0"8"-16,-1-1-14 16,2-3 3-16,0 1-12 15,0-1-3-15,-1 1 1 0,2-1-3 16,-3-2 1-16,0 3 0 16,0-2 0-16,0-2 2 15,-4 1 2-15,0-1 0 16,1 3-2-16,1-1 0 15,0-1-1-15,2 3-1 0,0-3-1 16,0 3 1-16,7-2-2 16,4 1 1-16,7-1 1 15,2 1-1-15,4 1 1 16,6-3-1-16,4 5 2 16,2 1-2-16,5-4 0 0,4 2-2 15,5 1 4-15,2-3-2 16,6 0 0-16,3 4 0 15,2-4 0-15,3 4 0 16,0-1 0-16,1-1 0 16,2 2 1-16,-7-2-1 15,-1 1-1-15,-1-1 1 0,-5 2-2 16,-5-2 4-16,-2 2-1 16,-6 0 1-16,-1 0 1 15,-5 2 0-15,-4 1-1 16,-3 2 2-16,-2 1-3 15,-5 0 0-15,0 1 0 16,-3 1 0-16,-1 5 0 0,-9 3-2 16,-9 2-52-16,-7-5-73 15</inkml:trace>
  <inkml:trace contextRef="#ctx0" brushRef="#br0" timeOffset="62419.0599">14532 10994 361 0,'2'0'29'0,"0"-3"-18"15,3-2-9-15,2 5-3 0,6-2 0 16,3 2 3-16,4 0-1 16,5 0-1-16,4 5 0 15,1 2 2-15,6 0-2 16,2 2-3-16,3-2 2 15,6 2-4-15,-1 0 5 0,6-2-1 16,4-2 1-16,5 4-6 16,2-3 6-16,7-1 2 15,4-1-2-15,1-1 0 16,6-1 0-16,1 0-2 16,6 1 0-16,2 0 0 15,0-2 1-15,2 1 1 0,1 2 0 16,0-3-7-16,1-1 8 15,1 2 0-15,0-2 0 16,4 0-1-16,2 0 1 16,-1 0-1-16,4 0 2 15,-1 0-2-15,-3 0 1 0,-1 0-1 16,-4 0-1-16,-4 0 3 16,-4 0 1-16,-1 0 0 15,-1-2 1-15,-7-1-1 16,0-2-1-16,-3 0 0 0,1 0-1 15,-5 2-1-15,-4-2 1 16,-3-1-1-16,-3 1 0 16,-5-4 1-16,-2 4 3 15,-4-1 2-15,0 3-2 16,-1 1-3-16,-4-2 0 16,0 2-1-16,-6-1 1 0,-1-1-2 15,-6 3 0-15,-3-3 1 16,-4 1 0-16,-3 0 0 15,-6 2 0-15,-1-3 1 16,-7 4-1-16,-1 0-1 16,-1 0 0-16,-1 0-1 0,-2 5-13 15,-3 5-20-15,0 0-62 16,-15-2-25-16</inkml:trace>
  <inkml:trace contextRef="#ctx0" brushRef="#br0" timeOffset="65465.7653">25179 11226 238 0,'-8'-3'53'16,"5"-8"-14"-16,-1 4-14 16,1 0-6-16,1 2-11 0,2 1-4 15,0 0-1-15,0 2-2 16,0 0 1-16,3-1-5 15,8 1 1-15,5 1-11 16,5-1 2-16,5 2 9 16,9-2-2-16,2 0-12 0,6 2-7 15,6-1 12-15,7-3 9 16,0 0 4-16,10 2-2 16,2-1 3-16,7-3-2 15,1 1 0-15,2 0-1 16,5-1 0-16,2 1 1 15,2 0-2-15,1-4 1 0,4 0 2 16,1 0-1-16,4-1 1 16,-3 0 0-16,-1 0-1 15,1 1 0-15,-1 1 1 16,-7 2-2-16,-4 0-3 0,0 3 9 16,-9 1-4-16,-9 2 0 15,-6 0 1-15,-15 4-3 16,-18 6-1-16,-25 1-76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5:10:31.4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9382 6339 264 0,'23'-5'22'16,"0"-4"1"-16,5 2-11 15,4 1-1-15,0 3-7 16,7 0-2-16,3-1-2 16,1 0 1-16,8 2 0 15,0-1-1-15,1-1 1 0,-1-1-1 16,-1-1 0-16,-5-1 2 16,-2 2-1-16,-5-2 11 15,-2 0 1-15,-4 0-1 16,-5 3-2-16,-1 1 0 15,-5 0-7-15,-5 2-3 0,-7 1 0 16,-4 0-2-16,-5 7-24 16,-3 4-12-16,-21 3-2 15,-7 0-29-15,-13 1-45 16</inkml:trace>
  <inkml:trace contextRef="#ctx0" brushRef="#br0" timeOffset="2656.0503">12806 6223 189 0,'0'0'19'0,"0"0"26"15,2 0-25-15,0 0-2 0,3 0-12 16,0 0-6-16,5 0 1 16,-3 0-1-16,2 0 1 15,-4 0-1-15,3 0 0 16,-3 0 0-16,-1 0 1 0,-1 0-1 15,2 0 11-15,2 0 10 16,5-3-11-16,2-1-3 16,2 3-5-16,5-3 1 15,4-2-4-15,-1 3 1 16,3-3 1-16,4 3-1 16,-1-2 0-16,2-3 4 0,4 3 1 15,5 0 0-15,1-2 0 16,4 1-4-16,7-1 0 15,2 2 0-15,8 1-1 16,5-1 1-16,4-3-2 16,7 1-15-16,1 1-3 15,2-2 8-15,0 1-1 0,0 0 12 16,0 2 2-16,0 0-2 16,0-1 3-16,0 4-3 15,-1 0 0-15,-5 2 1 16,-1 0 1-16,-7 0 0 0,-2 0 2 15,-3 0 8-15,-2 0-6 16,2 0-1-16,-2 4-3 16,0 2-1-16,-2-3-1 15,1 2 2-15,-6 0-2 16,-3-3 1-16,-4 2-1 0,-4-4 0 16,-6 0 2-16,-6 0-4 15,-6 0 4-15,-1 0-2 16,-6-4 0-16,-2 2 10 15,-1-1 3-15,-3 1-1 16,-2 0-5-16,-2 1-5 16,-1 1-1-16,-2 0 0 15,-5 0-1-15,0 0-1 0,0 8-19 16,-18 3-17-16,-5-2-26 16,-9-5-75-16</inkml:trace>
  <inkml:trace contextRef="#ctx0" brushRef="#br0" timeOffset="16264.8946">23596 9646 66 0,'-3'-6'113'0,"-1"1"-101"16,1-2 3-16,1 0 0 15,1 4 4-15,1-5-6 0,0 3-7 16,0-2-1-16,0-1-2 15,3 1-3-15,-1 0 1 16,3 2 4-16,-2 0-3 16,3 1 0-16,-3 0 6 15,5 3 6-15,-1-3 4 0,0 2 1 16,2 1-5-16,2 1-4 16,-1-2-4-16,2 2-1 15,0 0-3-15,0 0-1 16,0 0-1-16,2 0 0 15,0 3 2-15,2-1-3 0,1 0 2 16,2-2-1-16,3 0 1 16,3 0 1-16,2 0 6 15,2 0 1-15,5 0 0 16,-2-2-3-16,2 0-1 16,2 2-1-16,1-1-2 15,2 1-1-15,-3 0 0 0,5-2 0 16,-2 0 3-16,6-1 0 15,0-1 1-15,2 0 0 16,-1 1-1-16,3 1 0 16,-1-2-2-16,-1 3-2 15,-1-2 2-15,1 3-2 0,0 0 1 16,1 0-1-16,1 0 0 16,-1 0 1-16,3 0-2 15,-1 0 1-15,2 0 0 16,2 0 1-16,0-1 0 15,-2-1-1-15,3 1-1 0,-2-3 2 16,1 3-2-16,-1-4 2 16,1 2-1-16,7-1 0 15,-3-1 1-15,5-1-1 16,-2 4 0-16,2-4 1 0,-1 0-2 16,3 1 1-16,1 2 1 15,-1-2-1-15,-1 0 0 16,2 2 0-16,-2 1-1 15,3-1 2-15,-1-1-1 16,0 1 0-16,-1-1 0 16,6 1 2-16,-5-1-4 15,2-2 4-15,0 2-2 0,2 1 0 16,2-2 0-16,-6 2 0 16,4-1 0-16,-2 2 0 15,3 0 0-15,-3 0-2 16,2 2 4-16,-2 0-2 15,-1 0 0-15,-2 0 0 0,-1 0 0 16,-1 0 0-16,-2 0 0 16,0 4 0-16,4-2 0 15,-4 1 0-15,-4 0-2 16,3-2 4-16,-1 3-4 0,-4-4 4 16,-1 1-2-1,-2 1 0-15,0-2 0 0,-2 4 0 16,-3-3 0-16,-2 1 0 15,-2 2 0-15,-3 2 0 16,-4-5 0-16,-4 3 0 16,-2 1 0-16,-1 0 0 15,-4 3 0-15,-4 2 0 0,-2 2-13 16,-9-2-40-16,-6-7-111 16</inkml:trace>
  <inkml:trace contextRef="#ctx0" brushRef="#br0" timeOffset="20780.1901">7850 10310 94 0,'4'0'87'15,"-2"0"-62"-15,-1 0-14 16,3 0-2-16,-3 0 14 16,3 0-11-16,0 0-3 15,0-2 2-15,-1 0 3 0,3 2-2 16,-3 0 0-16,2-1-1 16,5 1 2-16,0-2-7 15,3-2-1-15,5 2-4 16,-2-2-1-16,4 1 2 15,3-2 4-15,3-1 1 16,1 1 0-16,-1 1-2 0,4-3 1 16,3 4-3-16,5-1-1 15,3 3-1-15,3-1-1 16,4 0 0-16,2 0 0 16,0-1 2-16,4 0-2 15,0 2 0-15,-1-1 0 0,3 2 0 16,-2 0 0-16,2 0 0 15,-2 0 0-15,1 0 0 16,1 0 0-16,0 0 0 16,0 3 1-16,1 0-2 15,-2 0 2-15,1-1-1 0,-2 0-1 16,-2-2 2-16,-2 0-1 16,-3 0 0-16,-2 0 0 15,-3 0 1-15,-5-4-1 16,-1 1 0-16,-2-3 6 15,-4-1 1-15,-3 2 3 16,2 1-1-16,-7-2-3 0,-1 3-4 16,-1 1-1-16,-2 2 0 15,-2 0 0-15,-1 0-1 16,-5 4-12-16,-3 5-26 16,-7-4-62-16,0-3-86 15</inkml:trace>
  <inkml:trace contextRef="#ctx0" brushRef="#br0" timeOffset="31202.0213">8755 11355 17 0,'0'4'80'0,"0"-3"-59"15,0-1-17-15,0 2-4 16,-2 0 0-16,2 1 0 16,0-1 0-16,0 0 1 15,-2 0-1-15,2 0 0 16,0-1 2-16,0 1 2 15,0-2 4-15,0 0 8 0,0 0 7 16,0 0 1-16,0 0 3 16,0 0 18-16,0 0-14 15,0 0-16-15,-1 0-9 16,1 0-3-16,0 0 1 16,0 0 3-16,0 0-4 0,0 0 1 15,0 0-1-15,0 0 0 16,0 0 3-16,0 0-2 15,0 0 0-15,3-2-1 16,-1 2-2-16,1 0-1 0,2 0 0 16,0 0 0-16,2-1 0 15,-2 1 0-15,2 0-3 16,1 0 5-16,-1 0-2 16,2 0 1-16,-2 0-1 15,2 0-1-15,2 0 1 16,-2 0 0-16,4 0-3 0,-1 0 6 15,3 0-3-15,-1 0-2 16,2 0 4-16,0 0-2 16,4 0 1-16,-3 0-2 15,5 0 1-15,-5 0 0 16,2 0 0-16,1 0 0 0,-1 0 1 16,1 0-1-16,-1 0 0 15,0 0 0-15,-1 0-1 16,0 0 2-16,3 0 0 15,1 1 0-15,0 1 0 16,1 0-1-16,2-1 0 16,2 1 0-16,-2 0 0 0,1-2 1 15,1 0-1-15,-3 0-1 16,3 0 1-16,-1 2 0 16,2 0-13-16,1 0 22 15,0-1-5-15,1 4-3 0,4-3 0 16,-1 0-1-16,1 2 0 15,0 0 0-15,2-1 0 16,0-1 1-16,0 1 0 16,2 1 0-16,1-1 0 15,0 1-1-15,3-1 0 0,1 1 2 16,-1 0 0-16,0-2 1 16,4-1-1-16,0 3 1 15,-2-3 0-15,2 1-2 16,-2 2 1-16,7 0-1 15,-5-2 1-15,5-1 0 0,-2 1-1 16,0 0 1-16,2-1-1 16,-2 1-1-16,-1 0 1 15,1-2 0-15,-2 3 1 16,2-1 0-16,-2 0 0 16,0 2 0-16,-1-3-1 0,-1 3-1 15,0-2 2-15,-3 2-1 16,-1-3 0-16,-2 1 0 15,3 0 0-15,-5 1 2 16,3-1-3-16,1 0 1 16,-1 2 0-16,2-4-1 15,-1 2 0-15,5-1 2 16,-3 1-2-16,0-2 0 0,0 0 0 16,-2 0 2-16,1 0-2 15,-1 0 0-15,0 0 0 16,1 0-2-16,0 0 0 15,2 0 1-15,-3 0 0 16,2 0 1-16,-3-2 0 0,1-1-1 16,0-1 2-16,-1 4-1 15,-1-2 0-15,2 2 0 16,-3-2 0-16,4 2 0 16,-3 0-1-16,2 0 2 0,1 0-1 15,-1 0 0-15,-2 0 0 16,1-2 0-16,1 1 0 15,-3 1 0-15,4-2 2 16,-5 0 0-16,4 2-2 16,0 0 0-16,1 0 1 0,3 0-1 15,-2 0 0-15,2 0 0 16,-2 0 0-16,0 2 0 16,-2 0 0-16,3-2 0 15,-5 1 1-15,0-1-1 16,3 0-2-16,-1 0 2 0,4 0 0 15,-2 0 3 1,2 0-4-16,2 0 2 0,-3 0-1 16,2 0 1-16,-2 0-1 15,2 0 1-15,-2 0-1 16,-1 0 0-16,0 0 0 16,2 0 0-16,-3 0 0 0,-1 0 0 15,0 0 2-15,-1 0-2 16,-3 0 0-16,3 0 0 15,-5 0 0-15,3 0 1 16,-3-1 1-16,-3-1 1 16,-1 0 0-16,3 1 2 0,-4-3-2 15,3 4 0-15,-1 0-3 16,0-2 1-16,2 0 0 16,0 2 1-16,-2 0-2 15,2-2-1-15,-1-1 4 16,-3-1-5-16,1 1 2 0,-3-3 2 15,0 1-2-15,-3 2 0 16,0-5 0-16,-2 1 0 16,2 0 1-16,-3-2 4 15,2 2 3-15,-1 2-3 16,0 0-1-16,-1-1-3 0,3 0 0 16,0 3-2-16,1 1 2 15,0 1 0-15,1-3-1 16,0 2 0-16,-2 2 0 15,0-2 0-15,1 2 0 16,0 0 0-16,-1 0 0 16,2 0 0-16,2 0 0 0,0 0 1 15,-2 0-1-15,2 0 0 16,-4 0-1-16,-1 2 0 16,2 2-1-16,-1 1 1 15,0 6-9-15,2 1-7 0,-6 1-20 16,-6-4-53-16,-15-9-225 15</inkml:trace>
  <inkml:trace contextRef="#ctx0" brushRef="#br0" timeOffset="35045.7523">14972 11578 205 0,'10'0'42'0,"0"0"-21"16,-1 0-18-16,1 0 9 15,3 0 3-15,-2 0-2 16,-3 0 2-16,4 0-8 0,-2 4 0 16,-1 5-2-16,2-1-3 15,3 7 0-15,-1-1 0 16,3 4-2-16,2 1 0 16,0 1 0-16,4-1 2 15,1 3-2-15,1-1 0 0,2 1 0 16,1 3-2-16,5-2 4 15,0 3-2-15,3 2 0 16,3 0 0-16,-1 1 1 16,3 1-1-16,5 2 1 15,-1-2-2-15,4 0 1 0,1 3 1 16,4-2-2-16,3-4 1 16,1 0 0-16,2-2 0 15,3 0-3-15,0-3 5 16,5 3-2-16,-1-4 0 15,0 0 3-15,6 1 5 16,-2-1-1-16,0 1-1 0,3-1-1 16,2 0 1-16,0 0-2 15,4-2 0-15,-1 2-2 16,9-2-1-16,-1 1 3 16,2-2-4-16,6-2 1 0,-4 0 0 15,1-1-1-15,3-1 1 16,-1-4 0-16,-1 1 0 15,4 2 0-15,3-5 0 16,-1 3 1-16,5-2 0 16,5 2 0-16,3-2-2 15,2 0 2-15,2-2-2 16,4-2 1-16,1 0 0 0,1-5-1 16,-1 0 0-16,-1 0 1 15,-3-1-2-15,1-6 2 16,-6-1-1-16,0 0 1 15,2-2 6-15,-1-2-3 16,-1 1 1-16,2-1-2 0,1-4-1 16,0 1-1-16,1-4 0 15,2 1 1-15,0-5-1 16,-3 1-1-16,1-1 1 16,1-2 0-16,-3 1-1 0,-1 0 0 15,2-1 1-15,-2 0-1 16,-2 0 0-16,0 0 0 15,-1-1 1-15,-2 1-2 16,0-3 2-16,-2 0-2 16,-5-2 2-16,0 1 2 15,-1 1-1-15,-4-3 0 0,1-1-2 16,-3 2 1-16,-1 2-1 16,-5-4 0-16,1 0 2 15,-5 2-2-15,-6-2 0 16,1-4 1-16,-9 4 15 15,-2-3-9-15,-3 0-7 16,2 2 0-16,-5 4 1 0,-6 1-1 16,1 2-1-16,-7 2-2 15,-3 7-1-15,-6 1-2 16,-3 5-2-16,-4 2-9 16,-5 5-12-16,-2 4-18 0,-9 0-54 15,-6-1-16-15</inkml:trace>
  <inkml:trace contextRef="#ctx0" brushRef="#br0" timeOffset="35701.9483">23281 11491 99 0,'0'0'103'0,"1"-6"-82"16,5 1-13-16,-1-3-1 16,6 3 4-16,-2 2 4 15,0-1-6-15,-1 3-4 16,4-3-1-16,0 2-1 0,3 0 0 15,2 0 4-15,7-1-1 16,5 1-1-16,3-1 1 16,4 1-4-16,7-2 0 15,-2-1 0-15,2-1-1 0,-1 1 4 16,-3 0 7-16,0-2 1 16,0 1-2-16,-5-1 1 15,-2 2-4-15,2 1 1 16,-3 0-1-16,1 4-3 15,-2 0-5-15,1 0 2 16,-4 0-2-16,-2 0 0 0,-4 8 0 16,-4 0-3-16,-5 4-4 15,-5 0-2-15,-5 6-3 16,-2 2-2-16,0 8 1 16,-11 7 3-16,-6 12 4 15,-3 10-3-15,-4 13 2 16,-6 6 5-16,-4 8-35 0,-6 1-42 15</inkml:trace>
  <inkml:trace contextRef="#ctx0" brushRef="#br0" timeOffset="39952.0706">8838 11166 250 0,'-5'0'22'16,"-1"0"-6"-16,3 0 3 15,3-2 8-15,-3 2-6 0,3 0-10 16,0 0-14-16,0 0-2 16,3 5 6-16,2 4 1 15,2 6-2-15,2 4 0 16,6 2 0-16,-1 4 0 16,6 4-1-16,3 3 1 15,5 2-1-15,7 5 1 0,3-1-53 16,4-4-22-16,0-6-34 15</inkml:trace>
  <inkml:trace contextRef="#ctx0" brushRef="#br0" timeOffset="40920.8798">15460 11441 220 0,'-1'-2'21'0,"-6"-7"-7"16,5 1 3-16,0 1 0 15,2 1-6-15,0-2-1 0,0 1-3 16,5 0-5-16,1-2-6 15,1 0 10-15,1 0-6 16,5-2 2-16,-2-1-2 16,7-2 9-16,0 0 1 15,3-3-1-15,1 3 3 0,2 0-5 16,-2 3-4-16,0 2-3 16,2 6 0-16,-5 3-23 15,-1 0-62-15,-9 0-5 16</inkml:trace>
  <inkml:trace contextRef="#ctx0" brushRef="#br0" timeOffset="48670.4013">23193 11397 260 0,'-2'-8'21'0,"-3"-1"-10"16,3 0-6-16,-2 2-2 0,3 0-1 15,-4-1-1-15,3 0-4 16,1 0-4-16,1 3 1 16,0-2-9-16,0 3 12 15,0-1 1-15,3 2 2 16,2 1-2-16,0 2 2 0,-3-2 2 15,-1 2-1-15,3 0 3 16,1 0 6-16,-2 0-4 16,1 0-3-16,0 4-1 15,2 2 0-15,-1 0-2 16,-2 1 2-16,3-2-2 16,-1 3 0-16,3-3 0 0,0 0 0 15,8 1 0-15,-1-3 0 16,5 1-4-16,4-1 10 15,7-1-4-15,1-2-6 16,5 0 6-16,0 0 2 0,6 0-4 16,4 0 3-1,1 0-2-15,-2-2 1 0,3-3-2 16,2 2 1-16,0-3-1 16,0 1 2-16,3-2 4 15,4-1 8-15,3 1-5 16,3 0 0-16,4 2-2 0,2-2-1 15,4 1-5-15,-1 4 1 16,5-1-3-16,-1-1 4 16,4 1-3-16,-6-1 0 15,5 0 0-15,-4-1 1 16,2 2-1-16,0-2-1 0,0-1 1 16,0 1 2-16,2 1 2 15,3 2-1-15,-3 0-2 16,6-1 0-16,-3 3 0 15,0 0-1-15,3-3 1 16,-3 3-1-16,0 0 0 0,-3-2 0 16,1 2 0-16,0 0 1 15,-2 0-3-15,2-2-2 16,-1 2 3-16,1-2 2 16,-3 0-1-16,-2 2 0 15,0-2 0-15,-2 2 2 0,-1 0 1 16,-4 0 4-16,-1 0 1 15,-2 0-3-15,-3 0-2 16,2 0 0-16,-6-2-1 16,2 1 1-16,-3 1 5 15,-3 0-2-15,-1 0 0 16,-2 0-4-16,-1 0-3 0,-7 0 2 16,0 1-1-16,-5 1 0 15,-2 0-2-15,-1-2 1 16,-4 0 2-16,2 0-1 15,-3 0-1-15,0-2 3 16,-3-1-1-16,1-1-1 0,0 3 3 16,-2-1-3-16,-2 0-1 15,-1 2 1-15,-3-2 1 16,-5 2-1-16,-2 0-1 16,-1 0 2-16,-4 0-1 15,0 0-1-15,-4 0 1 0,3 0 0 16,-3 0-2-16,2 2 2 15,-2 0-1-15,3 0 1 16,-2-2 1-16,-1 1-2 16,0-1-3-16,-2 2-3 0,3-2 4 15,-3 0 3 1,2 0 1-16,0 0-1 0,3 0 0 16,-1 0 1-16,5 0 0 15,-2 0-1-15,4 0 2 16,1 0 1-16,-3-2 0 15,1-1-2-15,0 3 0 0,0-2-1 16,-3 0 0-16,1 1 0 16,-2-1 0-16,2 2 0 15,-3-2 1-15,1 0-1 16,2 2 0-16,-4 0-2 16,2 0-15-16,3 0-41 0,-6 4-19 15,3-1-9-15,-2-3-36 16</inkml:trace>
  <inkml:trace contextRef="#ctx0" brushRef="#br0" timeOffset="52889.0404">22884 11249 166 0,'-2'-5'26'0,"0"0"-9"0,2 1-9 16,0-1-9-16,0 1-6 15,7 1-19-15,2 1 9 16,2-1 14-16,1 1 2 16,0 2 4-16,2 0-2 15,-4 0 9-15,5 0 1 0,-1 0 7 16,4 0 17-16,2 2-15 16,3 3 4-16,6-2-7 15,0 2-6-15,5 1 3 16,-6 1-10-16,5 2-1 15,-4 0-1-15,-2 2 1 16,-6 1 0-16,3 2-1 16,-3 1 0-16,1 2-2 0,0 5 1 15,5-2-13-15,-1-2-36 16,2-10-60-16</inkml:trace>
  <inkml:trace contextRef="#ctx0" brushRef="#br0" timeOffset="53795.2216">28232 11223 201 0,'-2'0'15'15,"0"0"15"-15,-1 0-17 16,3 0 5-16,0 0 10 16,0-2-2-16,0 0-7 15,3-1-10-15,4-1-7 16,-2-1-3-16,6 1 4 0,0-1-2 16,0 0 0-16,-1 1-2 15,1-4 3-15,2 3 0 16,-3-3-2-16,1-2 1 15,0 1-1-15,0-1 2 16,1-3-1-16,1 1 5 0,0-3 3 16,-1 2 0-16,3-2 0 15,-1 2-5-15,1 1-3 16,-1 5-2-16,2 2-6 16,-2 3-25-16,-2 0-70 15,-2-3-25-15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5:11:38.4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16396 5436 264 0,'16'-4'17'15,"3"-4"-6"-15,1 2-3 0,9 1-3 16,2 0-3-16,1 0 3 16,4 1-4-16,2 0 1 15,0 1 1-15,4 1 0 16,7 0 0-16,-1 2-3 15,5 0 1-15,8 0-1 16,3-2 0-16,3 2 1 0,5 0-2 16,3-1 2-16,4-2-1 15,2 2 0-15,7-1-1 16,0 1 4-16,3-1-6 16,5 0 6-16,2 1-19 15,-1-2 23-15,2 3-6 0,-2-2-2 16,4 1 2-16,-3-1-3 15,-1 0 4-15,3 0-2 16,-4 1 0-16,1-3 1 16,-3 2 1-16,-1-2-4 0,-5 2 1 15,-3-3 5-15,-3 4-2 16,-6-3 5-16,-7 1 1 16,-1 0 1-16,-7 0 1 15,0 2-2-15,-3 1-6 16,-4-2 0-16,-2 2-2 15,-5-2 2-15,-6 1-3 16,1-1 2-16,-10 2-1 0,-2 0 1 16,-7 0-2-16,-5 0 0 15,-7 7-30-15,-11-4-80 16</inkml:trace>
  <inkml:trace contextRef="#ctx0" brushRef="#br0" timeOffset="7624.4639">5032 6232 271 0,'7'-7'34'0,"-2"-3"-1"15,2 0-22-15,1 1-3 16,4 2-4-16,2 0 0 16,-1 2-1-16,1-1-2 15,-2 1-1-15,3 2 0 16,1 3 0-16,2 0 0 0,4-2 0 16,2 0-1-16,3 0 1 15,4 2 0-15,3-2 1 16,2 2-1-16,2 0 0 15,5 0 0-15,-1 0 0 0,2 0 0 16,3 0-1-16,1 0 2 16,3 0-1-16,-2 0 0 15,4 4 0-15,-1 0 0 16,4-2 0-16,1 3 0 16,5-2 1-16,2 1-1 0,4-1 0 15,0 1 0-15,2 0 0 16,-2 1 0-16,5 2 2 15,-7-2-2-15,2 5 0 16,-2-4 0-16,0 3 1 16,2-1-1-16,-2-3 0 15,0 2-1-15,2 0 2 0,-1-2-1 16,-1-1 0-16,-1 0 0 16,-4-3 0-16,-4 3 0 15,1-2 0-15,-6-2 0 16,-1 0 1-16,-7 0 3 0,-1 0 2 15,-1 0 2-15,-6 0-2 16,-4 1-5-16,-3 6 1 16,-9 6-5-16,-12-1-32 15,-8 1-94-15</inkml:trace>
  <inkml:trace contextRef="#ctx0" brushRef="#br0" timeOffset="14420.8905">7141 7384 100 0,'4'0'35'0,"-4"0"-5"15,1-2 8-15,1 1-13 16,1-1-12-16,-1 0-11 16,3 0 0-16,0 2 0 15,-2-1 1-15,3 1 2 0,-3-2 5 16,2 0 7-16,0 0 1 16,2 2 0-16,0-1-5 15,1-1-4-15,1 2-3 16,2-2 1-16,3 2-5 15,0 0 0-15,-1 0-1 0,1 0 1 16,5 0-2-16,-3 0 0 16,2 0 0-16,2 0 1 15,-1 2-1-15,5 1 0 16,-1-1 2-16,6 2-2 16,1-3 0-16,3 1 0 15,4 0 0-15,2-2 0 16,7 0 1-16,-3 0-2 0,4 0 2 15,2 2 0-15,2-2-2 16,1 0 2-16,3 1-2 16,-2-1 2-16,1 4-1 15,3-4 1-15,1 2-1 16,0 0 0-16,3-2 2 0,0 1-1 16,1-1 1-16,0-1 0 15,2 1 0-15,1 0 0 16,-4 1 0-16,-2 1-1 15,2 0 1-15,-3 2 0 16,0-1-2-16,0 2 1 0,1 1 0 16,-1-1-2-16,-1 2 2 15,1-1 0-15,1 1-1 16,-1 2 0-16,-1-2 0 16,0 0 1-16,-1 0-1 0,0 2 0 15,-2-2 0-15,-3 2 0 16,2 0 0-16,-1 0 0 15,-2 0 0-15,0-2-1 16,3 0 2-16,-4-2-1 16,4-1 1-16,-6-4 0 15,-1 0 6-15,-1 0 3 0,-2 2-4 16,-4 0-4-16,-5 3-1 16,-1 6-1-16,-8 5-12 15,-8 3-48-15,-16-1-93 16</inkml:trace>
  <inkml:trace contextRef="#ctx0" brushRef="#br0" timeOffset="34154.3131">13528 8633 248 0,'0'0'13'0,"0"0"-7"16,3-2-1-16,5-2-1 0,3 1 5 15,-1-1 3-15,0 1 2 16,-1-1-7-16,3 2-1 16,1-1 0-16,1 1 0 15,4-1 7-15,3 1-3 16,4-2 3-16,6 0-6 0,3 3 1 16,3-3-5-16,4-1 1 15,5 1 3-15,4 1-1 16,3-2-3-16,3-1-1 15,2 1 1-15,3 1 0 16,5-1-3-16,-2 0 0 16,6-3 1-16,0 3-1 0,-1-2 1 15,4-2-1-15,0 2 1 16,0-2-2-16,-2 0 2 16,-1 0-1-16,-4 0-1 15,-3 0 4-15,-5 2-4 16,-1 0 3-16,-8 3-1 0,-3-1 1 15,-5 2 2-15,-4 1-2 16,-5 2-1-16,-3 0-1 16,-8 0-1-16,-3 0 2 15,-9 0-10-15,-6 5-20 16,-3 2-37-16,-12 2-11 0,-10-4-11 16</inkml:trace>
  <inkml:trace contextRef="#ctx0" brushRef="#br0" timeOffset="34669.905">13553 8754 253 0,'-1'0'25'0,"1"-5"17"0,1-1-42 16,14 1 3-16,4-2 2 16,7 0-8-16,8 2 8 15,3-3-4-15,7 3 0 16,4-2-7-16,4 0-5 16,6-2-7-16,4 0 7 15,6 0 7-15,4-2 1 0,4-1 1 16,1-3 6-16,0 1 6 15,5 0 5-15,-1-2 10 16,-1 0-7-16,-3 2 2 16,-1-1-10-16,-3 4 2 15,-3 3-6-15,-5 0-2 0,-7 5-9 16,-5 3 10-16,-4 0-17 16,-12 3-26-16,-11 7-42 15,-11-2-59-15</inkml:trace>
  <inkml:trace contextRef="#ctx0" brushRef="#br0" timeOffset="43466.1414">8431 10668 220 0,'6'0'1'0,"3"-4"12"15,-2-3-4-15,5 2-4 0,3 0 0 16,0 0-2-16,2-1 1 16,7 0-3-16,-2 1 2 15,3 0-3-15,1 2 0 16,0-1 1-16,2-1 1 16,3 4 3-16,-1-2 11 15,3-1-4-15,1 1 4 0,4 2-5 16,1-5-4-16,4 2-3 15,6 0-3-15,0 1 0 16,2-1-2-16,2 3 2 16,3-3-1-16,-2 2 0 15,4 1 0-15,0-1 0 0,1-2 1 16,2 1-1-16,-2 0-1 16,2 2 1-16,4-3 1 15,0 0-1-15,5 1 0 16,-3-2 4-16,6-1 1 15,0 2 1-15,1 0-3 0,1 0-1 16,1 2 0-16,-1 1-2 16,1 1 0-16,-1-2 0 15,3 2 0-15,2 0 1 16,-1 0-1-16,0 0 1 16,2 0-1-16,-1 0 3 15,-4 0-1-15,4 0 1 0,-5 0-1 16,1 0 1-16,-1 2 0 15,0-2 1-15,1 1-1 16,-2 1 1-16,2 2 0 16,1 0-1-16,-1-2 3 15,1 0-3-15,-1-2-1 0,2 3 1 16,0-3-2-16,0 0-1 16,2 0 1-16,1 0 0 15,1 0-1-15,1 0 2 16,2 0-2-16,-4 0-2 15,4 0 4-15,-4 0-4 0,-1-5 2 16,0 3 2-16,-5-2-1 16,-4 0 0-16,-7 2-1 15,-1 1 2-15,-5 1-1 16,-9 0-1-16,-3 0 1 16,-4 3-1-16,-8 2 1 15,-1 0-1-15,-8 3-1 0,-3 0-9 16,-5 0-5-16,-4 6-12 15,-6 2-13-15,-3 2-28 16,-4 0-47-16</inkml:trace>
  <inkml:trace contextRef="#ctx0" brushRef="#br0" timeOffset="46622.2419">18441 10615 335 0,'0'-13'76'0,"0"-1"-72"15,0-2 11-15,0 5-1 16,0 2-6-16,2 0-3 16,5 1-3-16,2-2-1 0,4 2-2 15,1 1 0-15,4-1-2 16,1 2 4-16,5-2-4 16,5 3 5-16,3 0-4 15,5-1 2-15,7 1 0 16,2 1 0-16,8-1-1 15,8-1 4-15,0 0-5 0,5 2 4 16,5-2-1-16,3 3 1 16,5-1-2-16,1-1 1 15,4 3-2-15,3-2 2 16,6 3 2-16,1 1-5 16,1 0 4-16,5 0-4 0,-2 0 4 15,3 0-2-15,-1-2-4 16,3 2 5-16,2-4-1 15,-1 1 0-15,2-1 0 16,-3-1 0-16,4-1 0 16,-6 1-1-16,0 0 2 0,-2 0-1 15,-5-1 0-15,-4 2 0 16,-9 1 1-16,-1-1-2 16,-9 3 0-16,-3 1 0 15,-3 0-1-15,-3 0-3 16,-5 0-3-16,-9 0-5 0,-5 1-4 15,-8 3 1-15,-11 1-4 16,-8 0-14-16,-10 3-19 16,-7-1-13-16,0 0 14 15,-14 0-113-15</inkml:trace>
  <inkml:trace contextRef="#ctx0" brushRef="#br0" timeOffset="47122.1958">19570 10668 261 0,'12'0'55'0,"9"-4"-43"15,6-5-23-15,11 1 24 16,5 1-9-16,9-3 8 0,6 2-3 16,5-3-3-16,3 0-1 15,5 3-2-15,9-5-1 16,2 4-2-16,6-4 0 16,7 2 4-16,2-3-1 15,1-1 4-15,-2-2 2 0,3 2 7 16,-6-3-1-16,-6 1 0 15,-3 3-8-15,-9 3 1 16,-8 3-7-16,-10 4 0 16,-12 4 0-16,-10 0-16 15,-16 4-26-15,-14 4-42 0,-12 0-100 16</inkml:trace>
  <inkml:trace contextRef="#ctx0" brushRef="#br0" timeOffset="53325.0775">15072 11901 273 0,'31'-10'15'0,"4"-3"-6"0,4-4-1 16,12 3 18-16,7-1 0 15,5-6-9-15,4 4-1 16,6-3-8-16,4 2 1 16,8 3-5-16,6 0-4 15,4-1 2-15,5 2-2 16,4-3 0-16,-1 0-2 0,2 1 2 16,-6-2-2-16,-3 2 2 15,-2 0 1-15,-8 2-1 16,-4 1 1-16,-1 1-3 15,-9 2 1-15,-3 4 1 16,-8 0-4-16,-10 2-4 0,-7 1 3 16,-10 1 4-16,-7 2 1 15,-10 0 0-15,-5 0-1 16,-7 0-16-16,-5 7-35 16,-7-1-4-16,-10 1 26 0,-1 0 1 15,-6 2-6-15,-9 0 3 16,-3-2-4-16,-5 0 19 15,-7 2-16-15,-6-2 16 16</inkml:trace>
  <inkml:trace contextRef="#ctx0" brushRef="#br0" timeOffset="53621.9303">15988 11806 106 0,'-43'11'20'0,"8"-6"19"16,6-1-6-16,7-2-11 16,7-1 1-16,6-1 6 15,3 0-11-15,2 3-7 16,4-3 0-16,4 0 2 16,11 0-22-16,10 0 32 0,14 0 1 15,9-10-10-15,11-1-2 16,9-4 0-16,6-3-3 15,1-4 1-15,8 1-5 16,-1 0-1-16,1 3-3 16,5 5 0-16,-8 8-5 15,-10 5-48-15,-16 0-147 0</inkml:trace>
  <inkml:trace contextRef="#ctx0" brushRef="#br0" timeOffset="55949.9003">22880 11856 235 0,'0'0'-8'15,"2"-5"23"-15,7-5-13 0,4 1 2 16,2-2 2-16,7-2 1 16,5-3-1-16,7 0-3 15,6-6 5-15,8 4 14 16,7-4-1-16,1-1-1 15,7-3-5-15,3 3-7 0,-5-4 3 16,-5 6 0-16,-5-2-1 16,-8 3-2-16,-11 4 0 15,-5 2 1-15,-10 5-3 16,-7 0-4-16,-3 5-2 16,-7 4-14-16,0 0-28 15,-11 0-42-15,-4 8 49 0,-7 2-12 16,-7 3-12-16,-5 3-43 15</inkml:trace>
  <inkml:trace contextRef="#ctx0" brushRef="#br0" timeOffset="56168.6406">23077 11776 85 0,'-8'6'16'15,"2"-3"13"-15,5-2-2 16,1-1-5-16,0 0 15 15,1 0 26-15,12-4-18 0,7-9-25 16,8-5-3-16,8-1 6 16,9-9-4-16,7 2-3 15,7-3-6-15,1 2-6 16,3 2-3-16,-2 6-1 16,-6 3-9-16,-5 7-30 15,-15 3-64-15,-14 3-110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5:12:56.6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5618 6460 188 0,'3'-3'43'0,"-2"-1"-6"16,1 1-17-16,0-1-8 15,5-1-3-15,0 3-7 0,1-2-1 16,4 1-1-16,0-2-3 16,-1 3-7-16,1-5-3 15,-1 5 9-15,2-4 6 16,-1 3-2-16,3-1 5 16,-3 1 10-16,2 3 11 0,5 0-7 15,1 0-5-15,2 0-8 16,4 0-3-16,2 3-1 15,5 3-2-15,-1 1 1 16,4 0-1-16,2-2 1 16,0 1-1-16,-1 1 1 15,4 2-1-15,-1-2 1 0,-2 0-2 16,1 0 2-16,-2 2-1 16,2-1 0-16,2-2 0 15,-4 2 0-15,-1-3 2 16,1-2-2-16,-5 1 1 15,-3-4-10-15,-3 0-16 0,-6 0-21 16,-5 0-11-16,-6-7-22 16,-8-3-77-16</inkml:trace>
  <inkml:trace contextRef="#ctx0" brushRef="#br0" timeOffset="421.8077">5868 6380 273 0,'-6'0'22'16,"3"0"23"-16,1 0-22 15,2-2-26-15,2 2-1 16,11 0 6-16,1 0-4 0,9 0 7 16,4 0-8-16,2 2 5 15,5 2-1-15,7 0 1 16,4-3-1-16,5 1-1 15,6-2 1-15,3-2 2 16,4 2-3-16,3-4 1 16,-1-1-1-16,3-2 1 0,-1 5-2 15,0 1 1-15,1 1 1 16,-4 1-8-16,-6 6-59 16,-14 3-91-16</inkml:trace>
  <inkml:trace contextRef="#ctx0" brushRef="#br0" timeOffset="6937.2894">8475 6260 170 0,'0'0'45'16,"0"0"-25"-16,0 0 3 15,0 0 2-15,0 0-13 0,0 0-2 16,0 0 5-16,0-1-5 16,0 1-7-16,0 0-2 15,2 0 0-15,3 0-2 16,1 0 3-16,3 1 2 15,1 5-2-15,2-1-2 0,2 2 1 16,2 3-2-16,2-3 1 16,0-2-1-16,1 2-1 15,3 0 5-15,0-1-2 16,1 1 0-16,2-2-2 16,0 2 4-16,2-3-3 15,0 1 0-15,2-1-1 0,1 0 0 16,3-3 3-16,2 1 1 15,1 1-2-15,-2-1 0 16,0 0-1-16,3 0 3 16,-1 0 0-16,-1-1 1 0,5 1 1 15,3-2 0-15,0 0-2 16,0 0-1-16,4 0-1 16,2 0 0-16,-3 0 0 15,-2 0 1-15,2 0-1 16,0 0 2-16,-1 0-2 0,6 0 1 15,-3 0 0-15,8 0-1 16,0 0-1-16,0 0 1 16,0 0 0-16,2 0 0 15,-2-2-1-15,1 1 0 16,-1-1 0-16,0 2 2 16,1 0-2-16,0 0 0 0,3-2 0 15,1 2 0-15,1 0 1 16,1-4-2-16,2 4 2 15,-2-2-1-15,-2 2 0 16,-4-1 0-16,3 1 1 16,-3 0-1-16,1-2 0 0,1 2 0 15,0 0-1-15,2 0 2 16,1-1 0-16,-1 1-1 16,0-3 0-16,-2 2 0 15,-1-1 0-15,0 0 0 16,-4 2 0-16,0 0 0 0,-3 0 0 15,-5 0 0-15,5 0 0 16,-7 0 0-16,0 0 0 16,-2 0 0-16,-1 0-1 15,1 0 4-15,-2 0-3 16,-1 0 3-16,0 0 0 16,3 0-3-16,-3 0 1 0,2 0 0 15,-4 0-1-15,0 0 0 16,-1 0 0-16,-5-3 1 15,-2-1-1-15,-4 2 0 16,-4-3 0-16,-5 1 0 16,-2 1 1-16,-4 1-1 0,-3-2 7 15,-2 3 0-15,-1 1-2 16,-3-2-1-16,-1 2-2 16,0 0-9-16,-19 0-84 15,-13-18-117-15</inkml:trace>
  <inkml:trace contextRef="#ctx0" brushRef="#br0" timeOffset="10843.6794">9810 7586 261 0,'-3'0'10'16,"0"0"19"-16,1 0-23 0,2 0-3 15,0 2-6-15,0 6 3 16,0 5 0-16,8-2 1 15,-3 3-1-15,2 2-1 16,3-2 0-16,0 4 0 16,2-4-1-16,0 1 2 0,3-2-1 15,3-1 0-15,2-3 0 16,5 0 1-16,2 0 0 16,4-2 3-16,4-3 1 15,1-3-3-15,0-1 3 16,1 0 0-16,2 0 0 15,-3-4 7-15,-2-1 3 16,1-2-1-16,1-4-6 0,3 5 0 16,-2-4-2-16,2 2-3 15,1 0 0-15,-2 3-1 16,0 1-1-16,-3 3 0 16,-4 1 0-16,-1 0 0 0,-3 7 0 15,1 5-1-15,-4 6 0 16,-1 2 0-16,-2 5 1 15,-6 1-2-15,0 3 0 16,-6-4 0-16,-6 2-5 0,-3-4 3 16,0 1 0-1,-2-4 0-15,-8 0 8 0,-3-2-3 16,-1-1 0-16,2-4 0 16,0-4 0-16,4-2-2 15,3-3 4-15,1-4-1 16,1 0 8-16,-2 0 11 15,2 0-7-15,-1-5-3 0,1-5-2 16,-1 0 0-16,4-3-3 16,0-1 0-16,0-1-1 15,0 2-4-15,2-3 1 16,5-2 1-16,0 6-3 0,4-5 1 16,1 2-1-16,2-2 0 15,1-1 0-15,4 4 0 16,-4-4 1-16,7 2-3 15,-2 2 3-15,1-1-1 16,1 3-1-16,1-2-1 16,1 5 4-16,0-4-2 0,5 5 0 15,0-2 0-15,0 3 0 16,5-2 0-16,-2 4 0 16,2 0 0-16,-2-2 0 15,2 0 0-15,0-1 0 16,0 3 0-16,1-2 0 0,-1-1 0 15,0 1 0-15,4 0 0 16,2 2 0-16,-2-2 0 16,6 0 0-16,-2 0 0 15,-1-1 0-15,2 1 0 16,-1 2 1-16,-3-2-1 0,0 2 0 16,-3 1-1-16,1 0 1 15,-3 1 0-15,0-1 1 16,0 2-2-16,1-1 1 15,-1 0 0-15,0-1 0 16,0 0 0-16,0-1-2 16,-5-1 0-16,0 1 0 0,3-2 2 15,-5-2 0-15,0 2 0 16,-5-2-1-16,0 2 1 16,-5 0 0-16,0-2 1 15,-5 1-1-15,-3 1 1 16,-1 2-1-16,-1 2 0 0,-2 3-17 15,-5 0-47-15,-2 0-97 16</inkml:trace>
  <inkml:trace contextRef="#ctx0" brushRef="#br0" timeOffset="13421.9441">10136 7609 117 0,'-5'4'107'0,"1"-4"-62"16,4 0-16-16,0 0-20 15,9-6-5-15,8 1-1 16,-2-2-1-16,7 0-2 16,3 1 2-16,-2-2-2 15,4 2-1-15,2-3 1 16,-2 2 0-16,-2 0 1 0,1-4 1 15,-7 6 2-15,-1-2 0 16,-6 3 7-16,0 0-3 16,-4 3-2-16,-2 1-4 15,-6 0-7-15,0 9-4 16,0 3-21-16,-9 1-31 0,-3-6-53 16</inkml:trace>
  <inkml:trace contextRef="#ctx0" brushRef="#br0" timeOffset="14406.2956">11261 7406 150 0,'-8'0'2'16,"2"0"25"-16,3-4-1 16,-2 3 5-16,3-1-3 0,2 0-7 15,-3 2-17-15,3-2-2 16,0 2-1-16,0 0 4 16,0 0-2-16,0 0 0 15,0 0-2-15,0 0-2 16,0 0 1-16,0 0-5 15,5 0 2-15,7 4 1 0,5-2 4 16,0-1 5-16,7 1-5 16,3-2 1-16,1 0-1 15,6 0-2-15,2-3 4 16,6-7 3-16,1 1 5 16,6 1-2-16,-1-3 2 15,1-3-6-15,0 5 2 0,-2-6-3 16,0 7 3-16,-2-5 1 15,-4 4-3-15,-2 2-1 16,-2 2-2-16,-3 1 0 16,-5 4-1-16,-2 0-1 0,-3 4-1 15,-6 4-3-15,-11-6-86 16,-7-7-218-16</inkml:trace>
  <inkml:trace contextRef="#ctx0" brushRef="#br0" timeOffset="17671.9353">5945 7593 338 0,'2'0'2'0,"-2"0"33"15,1 0-25-15,8 0-17 16,4 2 9-16,6 1-2 16,7 1 2-16,6 0-4 15,6-3 3-15,9 3-2 16,5-2 3-16,6-2 1 16,6 1-2-16,6-1 0 0,-2 2 1 15,4-2-1-15,-4 0 0 16,-3 0-1-16,-6-3 0 15,-5-4-1-15,-2-4 2 16,-5 2 0-16,-6 2-1 16,-4 2 2-16,-9-1 0 0,-7 4-2 15,-5 0-3-15,-6 1-5 16,-5 1-8-16,-3 0-5 16,-2 0-7-16,-2 0 14 15,-10 0 15-15,-7 0-6 16,-2 0-6-16,-8 3 10 15,-4-1 3-15,-2 1-1 0,-3 0 7 16,-4 2 4-16,0 2 5 16,-9 3-12-16,0 5-1 15,-7 1-3-15,0 2 0 16,2-2-1-16,2 4 1 16,5-5 0-16,0 2 0 0,6-2 1 15,2 2-1-15,1-5 0 16,2 1 0-16,6-5-2 15,0 0 3-15,5-5-1 16,0 1 13-16,5-2-2 16,3-2-7-16,0 1-2 0,7-1-2 15,2 2-1-15,4-2 0 16,2 0 1-16,4 0 0 16,0-3 7-16,4-6 10 15,11-6 1-15,4-3-10 16,9-1-2-16,9-1-5 0,6-3 0 15,8 3-2-15,2 1 0 16,6 5 3-16,2 0-3 16,-2 3-7-16,-3 4-11 15,-2 3-5-15,-7 4-11 16,-2 0-8-16,-6 11-32 0,-7 3 14 16,-1 4 4-16</inkml:trace>
  <inkml:trace contextRef="#ctx0" brushRef="#br0" timeOffset="19937.4004">9822 7798 310 0,'-4'0'28'0,"-1"-5"-15"16,4 0-7-16,1-1-4 15,0 2-6-15,6 1 3 0,7-1 4 16,2 1-11-16,0-2 0 16,5-1-2-16,2 1 12 15,-1-2-2-15,3 1-1 16,3 1 2-16,-2-2 0 15,2 1 0-15,5 5 2 0,1 1-2 16,2 0-1-16,5 0 0 16,1 11 0-16,0 3-3 15,2 4-29-15,-1 3 4 16,1 2 0-16,-2 3 8 16,-1 1 8-16,-4 1 1 15,-2-4 8-15,-5 3 1 0,-2-2 0 16,-7 0-2-16,-5-2-3 15,-2 1-1-15,-7 0-2 16,1-4 8-16,-4-4 4 16,-1-2 0-16,0-2 8 15,-1-4 0-15,1-3 0 0,-2 0-1 16,2-5 2-16,-2 2 3 16,0-2 25-16,2 0 17 15,3 0-12-15,3-6-22 16,0-4-21-16,6-6 1 15,5 0-3-15,3-4 1 0,5-1 1 16,4 0-3-16,6-3 4 16,0 1-2-16,1-2 0 15,3 1 2-15,2 0-2 16,3-3 1-16,5 2-2 16,3-3 1-16,4 3-2 15,6 2 2-15,3 0 2 0,1 1-2 16,1 4 0-16,6 0 1 15,-7 3-1-15,0 1 0 16,-6 1 0-16,-2 4 1 16,-4 0-2-16,-10 4 1 0,-1-1-4 15,-7 1 2-15,-2-2-3 16,-6 0-1-16,-5 3-7 16,-3-3-3-16,-4 3-1 15,-5 2-45-15,-10 1-36 16</inkml:trace>
  <inkml:trace contextRef="#ctx0" brushRef="#br0" timeOffset="24718.4865">15852 7424 271 0,'-17'-10'-33'0,"2"-2"82"16,0 0-20-16,5 3 2 16,1 2-18-16,3 0-9 15,2-1-3-15,2 1 0 16,-1 2-3-16,3 1 1 15,0-1 2-15,0 1 3 0,0 1-3 16,0 1 1-16,0 2 0 16,0-2-2-16,0 2 0 15,0 0-2-15,0 0-6 16,0 4-2-16,0 3 8 0,0 2 2 16,3 1 2-16,3 3-4 15,2-1 4-15,-1 1-4 16,1 1 1-16,1-1 1 15,1 3-1-15,-2 0 2 16,1 2 0-16,2-2-2 0,-2 0 1 16,1 2 0-1,0-2-1-15,1 2 0 0,-1-3 1 16,-2 0 0-16,2 1 0 16,1-2 0-16,2 1-1 15,-3-3 3-15,1-1-1 16,0-1 3-16,0-3-5 0,-3-1 1 15,-1-2 3-15,-4-3-1 16,1 1-1-16,-3-2-1 16,-1 0 6-16,0 0 5 15,2 0-6-15,3 0-6 16,2 0-3-16,6 0 12 0,3-2-5 16,4-3 1-16,4-1-3 15,-2 1 0-15,2 0-1 16,-1 1 1-16,-1-1-1 15,1-1 2-15,0 3-4 16,-1-2 4-16,4-1-4 16,-4 1 2-16,4 2 2 0,2-3-2 15,3 1 0-15,5 1 0 16,1 1 1-16,7-1-2 16,-2 3 1-16,2-2 1 15,2 3-1-15,2 0 0 0,1 0 0 16,2 0 0-16,-1 0 0 15,5 0 0-15,3 3 0 16,-1 0 0-16,1 0 0 16,1 1 0-16,2-1 0 15,1-1 1-15,-3 0-2 16,0 0 2-16,1-2-1 0,1 1 0 16,-2-1 0-16,-1 0 0 15,0 0 0-15,-4 0 0 16,-5 0-1-16,-3 0 1 15,-8 0 0-15,0 0 1 16,-7 0-2-16,-3 0 1 0,-5 0 0 16,-1 0 1-1,-2 0-1-15,-1 0 0 0,-4 0 0 16,1 0 0-16,-3 0 0 16,1 0 1-16,-3-5-1 15,0 0 0-15,-1-2 0 0,-3-2 0 16,4-2 3-16,-4-2-2 15,-2 1 1-15,1-4 0 16,0 0 5-16,-1-4 2 16,-1 2-1-16,1-1-2 15,-2 0 2-15,4-3-1 16,1 2-2-16,1 1 0 0,0-3 1 16,4 5-3-16,1-1-4 15,2 3 0-15,0 1 1 16,1 7-23-16,-5 1-27 15,-5 1-76-15,-7 2-82 0</inkml:trace>
  <inkml:trace contextRef="#ctx0" brushRef="#br0" timeOffset="29452.6327">5224 10761 238 0,'12'-4'10'16,"2"-6"18"-16,2-1-25 15,8 0 2-15,1 0 0 0,4-1 3 16,3-4-2-16,2 0 6 16,5-2 3-16,-1 2-6 15,4-2-3-15,-1 0-2 16,2 2 1-16,-1 2 9 16,0-1-11-16,-3 3-2 15,0 1-1-15,-3 1 0 16,-4 3 0-16,-2-3 0 0,-1 5 0 15,-4 2-3-15,-4 2-1 16,-2-2-4-16,-7 3 0 16,-5 0 3-16,-5 0-12 15,-2 3-3-15,-7 5 12 0,-7 3 12 16,-6 2-1-16,-6 1-8 16,-2 1 7-16,-6 0-1 15,0 1 0-15,-4 0-2 16,2 0 2-16,1-4 0 15,6-2-1-15,5-5 0 0,4-3 1 16,8-2 3-16,3 0 23 16,5-2-10-16,2-8-1 15,2 2-1-15,0-4-5 16,13-3-7-16,5 3 4 16,9 1-6-16,5 7-1 15,4 4 2-15,0 5-21 0,-3 14-74 16,-14 4-115-16</inkml:trace>
  <inkml:trace contextRef="#ctx0" brushRef="#br0" timeOffset="32405.5543">12472 10646 193 0,'0'0'28'0,"0"0"-11"0,0 0-12 16,0 0 0-16,4 0-5 16,-1 0 7-16,4 0-6 15,-1 0 0-15,5 0-1 16,1 0 1-16,1 0-2 15,5 0 0-15,0 0 5 0,4 0 10 16,2 0-9-16,1-3 2 16,4 2-1-16,2-5 4 15,5 2 2-15,2 0 8 16,5-2-8-16,4-1-2 16,3-1-3-16,7 1-2 0,4 3-4 15,2-4 0-15,5 2 0 16,6 2-1-16,1-2 0 15,1 1 1-15,1-1 0 16,1 0-1-16,-5 1 1 16,2 2-1-16,-3-1 0 15,-2 4 1-15,0-1-2 0,1-1 2 16,-3 2-2-16,-4-2 1 16,1 2 0-16,-6 0 1 15,-5-2-1-15,-6 2-1 16,-3 0 1-16,-5 0 1 15,-8 0-1-15,-5 0 0 0,-2 0 1 16,-6 2-1-16,2 2 0 16,-3 1 0-16,-1 2 0 15,0 2-2-15,-5 3-8 16,-5 1-61-16,-7-4-52 16</inkml:trace>
  <inkml:trace contextRef="#ctx0" brushRef="#br0" timeOffset="35764.6883">21640 10692 144 0,'-15'0'12'15,"3"1"-3"-15,-5 2-5 16,1 0-3-16,3 0 1 16,-4 0-2-16,0 0-7 0,3 0-12 15,3 0 5-15,2-1 7 16,7 0-9-16,1 0-2 15,1 0-18-15,0 0 31 16,0-2 18-16,0 0 10 16,1 1 8-16,5 0-5 0,1-1-7 15,4 3-9-15,1 0-5 16,5-1-3-16,0 0-2 16,7 1 1-16,5-3 2 15,3 2 6-15,9-2 1 16,6 0-4-16,5 0-1 15,3 0-3-15,6 0-2 0,7 0 1 16,0-4-1-16,0-1-1 16,3 2 2-16,5-4-2 15,3 1 10-15,2-2 4 16,3 4-1-16,2-1-5 0,4-5-4 16,-1 3-2-16,7 1-1 15,0 2 0-15,0-4 0 16,3 1 1-16,-2 2-1 15,0 2 0-15,-4-3 0 16,-5 3 0-16,-5-3 0 16,-8 2 0-16,-2-1 1 0,-5 2 13 15,-4-1-2-15,2-1 0 16,6 0-7-16,2 2 2 16,3 0-5-16,6 1-1 15,-2 2-1-15,1-1-11 16,-3 1-26-16,-4-2 11 15,-1 1 16-15,-4 1 10 0,-2-4 0 16,-1 0 3-16,3 0 6 16,4 0 9-16,-3 2 4 15,7-2-13-15,0 0-1 16,3 1-2-16,1-3 2 0,-2-1 11 16,-1 2-11-16,-4-2 5 15,-2 0 2-15,-7-3-4 16,-3 2 3-16,0 1 1 15,-2-1 0-15,1 3-6 16,5 4-5-16,1 1-2 0,0 1-2 16,-1 12 0-16,-4 1-27 15,-8 2-30-15,-13-7-70 16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emf"/><Relationship Id="rId4" Type="http://schemas.openxmlformats.org/officeDocument/2006/relationships/customXml" Target="../ink/ink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emf"/><Relationship Id="rId4" Type="http://schemas.openxmlformats.org/officeDocument/2006/relationships/customXml" Target="../ink/ink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Rule </a:t>
            </a:r>
            <a:r>
              <a:rPr lang="en-US" dirty="0" smtClean="0"/>
              <a:t>System, Fuzzy </a:t>
            </a:r>
            <a:r>
              <a:rPr lang="en-US" dirty="0"/>
              <a:t>System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Santosh GSK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Industry Expert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Fuzzy Logic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Fuzzy set theory is a means of specifying how well an object satisfies a vague description</a:t>
            </a:r>
          </a:p>
          <a:p>
            <a:r>
              <a:rPr lang="en-US" dirty="0"/>
              <a:t>E.g., Nate is tall</a:t>
            </a:r>
          </a:p>
          <a:p>
            <a:r>
              <a:rPr lang="en-US" dirty="0"/>
              <a:t>Is this true if Nate is 5’ 10”?</a:t>
            </a:r>
          </a:p>
          <a:p>
            <a:r>
              <a:rPr lang="en-US" dirty="0"/>
              <a:t>Most people would hesitate and say “sort of”</a:t>
            </a:r>
          </a:p>
          <a:p>
            <a:endParaRPr lang="en-US" dirty="0"/>
          </a:p>
          <a:p>
            <a:r>
              <a:rPr lang="en-US" dirty="0"/>
              <a:t>Note: this is not a question of uncertainty – we know Nate’s height</a:t>
            </a:r>
          </a:p>
          <a:p>
            <a:r>
              <a:rPr lang="en-US" dirty="0"/>
              <a:t>Rather it is about the understanding the vagueness of linguistic term “tall”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811520" y="1915560"/>
              <a:ext cx="6706800" cy="23691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5400" y="1908000"/>
                <a:ext cx="6716160" cy="238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8983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Fuzzy Set Theory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It is not about uncertain reasoning</a:t>
            </a:r>
          </a:p>
          <a:p>
            <a:r>
              <a:rPr lang="en-US" dirty="0"/>
              <a:t>It treats “Tall” as a fuzzy predicate and</a:t>
            </a:r>
          </a:p>
          <a:p>
            <a:r>
              <a:rPr lang="en-US" dirty="0"/>
              <a:t>Says the Truth value of Tall(Nate) is between 0 and 1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Fuzzy set – interpretation of the predicate as implicitly defining a set of its members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880640" y="2253240"/>
              <a:ext cx="7640640" cy="1621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74880" y="2246040"/>
                <a:ext cx="7651800" cy="163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93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Fuzzy Logic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Fuzzy Logic – Method of reasoning with logical expressions describing memberships in fuzzy sets</a:t>
                </a:r>
              </a:p>
              <a:p>
                <a:r>
                  <a:rPr lang="en-US" dirty="0"/>
                  <a:t>E.g., complex sentence Tall(Nate)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 Heavy(Nate)</a:t>
                </a:r>
              </a:p>
              <a:p>
                <a:pPr lvl="1"/>
                <a:r>
                  <a:rPr lang="en-US" dirty="0"/>
                  <a:t>Has fuzzy truth value as a function of truth values of its components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Standard rules for evaluating fuzzy truth, T, of a complex sentence are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picture containing object&#10;&#10;Description automatically generated">
            <a:extLst>
              <a:ext uri="{FF2B5EF4-FFF2-40B4-BE49-F238E27FC236}">
                <a16:creationId xmlns:a16="http://schemas.microsoft.com/office/drawing/2014/main" xmlns="" id="{9DB6C415-F93B-534C-B3CA-90C725486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536" y="3500575"/>
            <a:ext cx="3042377" cy="89045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2185560" y="1873440"/>
              <a:ext cx="8135280" cy="463104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81960" y="1865880"/>
                <a:ext cx="8144280" cy="464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3672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Fuzzy Logic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43433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Fuzzy Logic is therefore a truth-functional system</a:t>
                </a:r>
              </a:p>
              <a:p>
                <a:pPr lvl="1"/>
                <a:r>
                  <a:rPr lang="en-US" dirty="0"/>
                  <a:t>Leads to issues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E.g., T(Tall(Nate)) = 0.6 and T(Heavy(Nate)) = 0.4, then</a:t>
                </a:r>
              </a:p>
              <a:p>
                <a:r>
                  <a:rPr lang="en-US" dirty="0"/>
                  <a:t>T(Tall(Nate))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 T(Heavy(Nate)) = 0.4 from the rules</a:t>
                </a:r>
              </a:p>
              <a:p>
                <a:r>
                  <a:rPr lang="en-US" dirty="0"/>
                  <a:t>Also, T(Tall(Nate))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⋀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 </m:t>
                    </m:r>
                  </m:oMath>
                </a14:m>
                <a:r>
                  <a:rPr lang="en-US" dirty="0"/>
                  <a:t>T(Tall(Nate)) = 0.4 (doesn’t make sense)</a:t>
                </a:r>
              </a:p>
              <a:p>
                <a:endParaRPr lang="en-US" dirty="0"/>
              </a:p>
              <a:p>
                <a:r>
                  <a:rPr lang="en-US" dirty="0"/>
                  <a:t>Truth-functional is unable to consider the correlations or anti-correlations among component propositions</a:t>
                </a:r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857739" y="1600201"/>
                <a:ext cx="10160000" cy="4343399"/>
              </a:xfrm>
              <a:blipFill rotWithShape="0">
                <a:blip r:embed="rId2"/>
                <a:stretch>
                  <a:fillRect l="-420" t="-14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245240" y="2192040"/>
              <a:ext cx="4924440" cy="21452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1280" y="2184480"/>
                <a:ext cx="4930920" cy="215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96524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 smtClean="0"/>
              <a:t>Semantic Nets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04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Semantic Nets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Santosh GSK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Industry Expert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78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Complex Knowledge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 Logic, we can represent knowledge as propositions, relations, objects</a:t>
            </a:r>
          </a:p>
          <a:p>
            <a:endParaRPr lang="en-US" dirty="0"/>
          </a:p>
          <a:p>
            <a:r>
              <a:rPr lang="en-US" dirty="0"/>
              <a:t>However, to represent complex aspects of the world, e.g., driving a car, shopping on the internet, we need many levels of representation, i.e., abstractions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488920" y="1900080"/>
              <a:ext cx="2882160" cy="5580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82800" y="1893240"/>
                <a:ext cx="2892960" cy="6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27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Ontological Engineering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Understanding the world’s knowledge in terms of Events, Time, Physical Objects and Beliefs and representing them as abstract concepts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264120" y="1851120"/>
              <a:ext cx="7228440" cy="3326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58000" y="1843920"/>
                <a:ext cx="7237080" cy="34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238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Upper Ontology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General framework of concepts with graphs having general concepts at top and more specific concepts below.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xmlns="" id="{DCC3C98D-4D16-FB49-8EF5-E16B85596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2362200"/>
            <a:ext cx="7708900" cy="3581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3223080" y="2288520"/>
              <a:ext cx="4607280" cy="315756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19120" y="2281680"/>
                <a:ext cx="4618800" cy="317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8735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Semantics: Meaning of concept comes from the ways in which it is connected to other concepts</a:t>
            </a:r>
          </a:p>
          <a:p>
            <a:endParaRPr lang="en-US" dirty="0"/>
          </a:p>
          <a:p>
            <a:r>
              <a:rPr lang="en-US" dirty="0"/>
              <a:t>In Semantic Nets: Information is represented as a set of nodes connected to each other by a set of labeled arcs</a:t>
            </a:r>
          </a:p>
          <a:p>
            <a:r>
              <a:rPr lang="en-US" dirty="0"/>
              <a:t>The labeled arcs represent the relation between nodes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440000" y="1866960"/>
              <a:ext cx="8982720" cy="15019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32440" y="1860120"/>
                <a:ext cx="8993880" cy="151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8926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Uncertainty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Propositional Logic and First Order Logic </a:t>
            </a:r>
          </a:p>
          <a:p>
            <a:pPr lvl="1"/>
            <a:r>
              <a:rPr lang="en-US" dirty="0"/>
              <a:t>Facts that can either be True or False</a:t>
            </a:r>
          </a:p>
          <a:p>
            <a:pPr lvl="1"/>
            <a:r>
              <a:rPr lang="en-US" dirty="0"/>
              <a:t>E.g., Delhi is the capital of India</a:t>
            </a:r>
          </a:p>
          <a:p>
            <a:pPr lvl="1"/>
            <a:endParaRPr lang="en-US" dirty="0"/>
          </a:p>
          <a:p>
            <a:r>
              <a:rPr lang="en-US" dirty="0"/>
              <a:t>Statements with uncertainty</a:t>
            </a:r>
          </a:p>
          <a:p>
            <a:pPr lvl="1"/>
            <a:r>
              <a:rPr lang="en-US" dirty="0"/>
              <a:t>E.g., There will be rain tomorrow</a:t>
            </a:r>
          </a:p>
          <a:p>
            <a:pPr lvl="1"/>
            <a:r>
              <a:rPr lang="en-US" dirty="0"/>
              <a:t>A coin toss would end up in a tail.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61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948D857-987B-D64F-8114-26D1553EFA25}"/>
              </a:ext>
            </a:extLst>
          </p:cNvPr>
          <p:cNvSpPr/>
          <p:nvPr/>
        </p:nvSpPr>
        <p:spPr>
          <a:xfrm>
            <a:off x="4717868" y="1764823"/>
            <a:ext cx="1515292" cy="522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Mammal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DE8C25D8-4264-0A47-AE0D-B9BBDDAD5C4E}"/>
              </a:ext>
            </a:extLst>
          </p:cNvPr>
          <p:cNvSpPr/>
          <p:nvPr/>
        </p:nvSpPr>
        <p:spPr>
          <a:xfrm>
            <a:off x="4717868" y="2980619"/>
            <a:ext cx="1515292" cy="522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Person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4E2A3C9-AF8C-5940-9031-5F273719B129}"/>
              </a:ext>
            </a:extLst>
          </p:cNvPr>
          <p:cNvSpPr/>
          <p:nvPr/>
        </p:nvSpPr>
        <p:spPr>
          <a:xfrm>
            <a:off x="4267200" y="4580819"/>
            <a:ext cx="2416627" cy="522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Pee-Wee-</a:t>
            </a:r>
            <a:r>
              <a:rPr lang="en-US" dirty="0" err="1"/>
              <a:t>Resse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3FBB6060-7A81-DF49-AA41-4871F3B005AB}"/>
              </a:ext>
            </a:extLst>
          </p:cNvPr>
          <p:cNvSpPr/>
          <p:nvPr/>
        </p:nvSpPr>
        <p:spPr>
          <a:xfrm>
            <a:off x="8558346" y="4580819"/>
            <a:ext cx="1804853" cy="522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Brookly</a:t>
            </a:r>
            <a:r>
              <a:rPr lang="en-US" dirty="0"/>
              <a:t> Dodgers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FBAD1644-F2CB-B643-84DE-0EF6E740648C}"/>
              </a:ext>
            </a:extLst>
          </p:cNvPr>
          <p:cNvSpPr/>
          <p:nvPr/>
        </p:nvSpPr>
        <p:spPr>
          <a:xfrm>
            <a:off x="8702040" y="2980619"/>
            <a:ext cx="1515292" cy="522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Nose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CB9469B3-97F6-C34E-857C-33161FC2167A}"/>
              </a:ext>
            </a:extLst>
          </p:cNvPr>
          <p:cNvSpPr/>
          <p:nvPr/>
        </p:nvSpPr>
        <p:spPr>
          <a:xfrm>
            <a:off x="1188721" y="4580819"/>
            <a:ext cx="1515292" cy="522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Blue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FCEB8F0E-F9A5-A846-B74C-F9F8E78BE874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5475513" y="3503134"/>
            <a:ext cx="1" cy="1077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824FB583-5243-BC46-8BB7-59BACBB81738}"/>
              </a:ext>
            </a:extLst>
          </p:cNvPr>
          <p:cNvCxnSpPr>
            <a:cxnSpLocks/>
            <a:stCxn id="6" idx="0"/>
            <a:endCxn id="5" idx="2"/>
          </p:cNvCxnSpPr>
          <p:nvPr/>
        </p:nvCxnSpPr>
        <p:spPr>
          <a:xfrm flipV="1">
            <a:off x="5475514" y="2287338"/>
            <a:ext cx="0" cy="693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ACFF7DD7-68F8-9149-8AC6-8789D4E686BF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6233160" y="3241877"/>
            <a:ext cx="2468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028F8338-6284-B843-89D6-32040D6D6E86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6683827" y="4842077"/>
            <a:ext cx="187451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4A7C558C-9569-264D-8D42-CA2A1FADEAD2}"/>
              </a:ext>
            </a:extLst>
          </p:cNvPr>
          <p:cNvCxnSpPr>
            <a:stCxn id="7" idx="1"/>
            <a:endCxn id="10" idx="3"/>
          </p:cNvCxnSpPr>
          <p:nvPr/>
        </p:nvCxnSpPr>
        <p:spPr>
          <a:xfrm flipH="1">
            <a:off x="2704013" y="4842077"/>
            <a:ext cx="1563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767C50D-0FB7-5E42-868F-79C025661033}"/>
              </a:ext>
            </a:extLst>
          </p:cNvPr>
          <p:cNvSpPr txBox="1"/>
          <p:nvPr/>
        </p:nvSpPr>
        <p:spPr>
          <a:xfrm>
            <a:off x="5775960" y="239932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is-a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5E11B20F-2525-614C-BD65-6122CF3F463B}"/>
              </a:ext>
            </a:extLst>
          </p:cNvPr>
          <p:cNvSpPr txBox="1"/>
          <p:nvPr/>
        </p:nvSpPr>
        <p:spPr>
          <a:xfrm>
            <a:off x="5749981" y="3922930"/>
            <a:ext cx="1234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Instance-of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396894B-492F-4143-82A5-F42ED2474A40}"/>
              </a:ext>
            </a:extLst>
          </p:cNvPr>
          <p:cNvSpPr txBox="1"/>
          <p:nvPr/>
        </p:nvSpPr>
        <p:spPr>
          <a:xfrm>
            <a:off x="7099663" y="286958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has-part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E6E9DB9A-273A-2340-BAA7-C822CF20B48E}"/>
              </a:ext>
            </a:extLst>
          </p:cNvPr>
          <p:cNvSpPr txBox="1"/>
          <p:nvPr/>
        </p:nvSpPr>
        <p:spPr>
          <a:xfrm>
            <a:off x="2743447" y="4418708"/>
            <a:ext cx="1484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Uniform color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14CA63CB-44C0-DD42-9BD0-979F9305CA1E}"/>
              </a:ext>
            </a:extLst>
          </p:cNvPr>
          <p:cNvSpPr txBox="1"/>
          <p:nvPr/>
        </p:nvSpPr>
        <p:spPr>
          <a:xfrm>
            <a:off x="7275160" y="4396153"/>
            <a:ext cx="669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1" name="Ink 20"/>
              <p14:cNvContentPartPr/>
              <p14:nvPr/>
            </p14:nvContentPartPr>
            <p14:xfrm>
              <a:off x="888120" y="1520640"/>
              <a:ext cx="9727200" cy="4012920"/>
            </p14:xfrm>
          </p:contentPart>
        </mc:Choice>
        <mc:Fallback>
          <p:pic>
            <p:nvPicPr>
              <p:cNvPr id="21" name="Ink 2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0200" y="1512360"/>
                <a:ext cx="9744120" cy="402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952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Has a is-a relation</a:t>
            </a:r>
          </a:p>
          <a:p>
            <a:r>
              <a:rPr lang="en-US" dirty="0"/>
              <a:t>Has a instance-of relation</a:t>
            </a:r>
          </a:p>
          <a:p>
            <a:endParaRPr lang="en-US" dirty="0"/>
          </a:p>
          <a:p>
            <a:r>
              <a:rPr lang="en-US" dirty="0"/>
              <a:t>Using the above net we can determine</a:t>
            </a:r>
          </a:p>
          <a:p>
            <a:r>
              <a:rPr lang="en-US" dirty="0"/>
              <a:t>has-part(Pee-Wee-</a:t>
            </a:r>
            <a:r>
              <a:rPr lang="en-US" dirty="0" err="1"/>
              <a:t>Resse</a:t>
            </a:r>
            <a:r>
              <a:rPr lang="en-US" dirty="0"/>
              <a:t>, Nose)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241640" y="1902600"/>
              <a:ext cx="3095640" cy="1612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5160" y="1896120"/>
                <a:ext cx="3109680" cy="162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22962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Semantic Net: Intersection Search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495799"/>
          </a:xfrm>
        </p:spPr>
        <p:txBody>
          <a:bodyPr>
            <a:normAutofit/>
          </a:bodyPr>
          <a:lstStyle/>
          <a:p>
            <a:r>
              <a:rPr lang="en-US" dirty="0"/>
              <a:t>Intersection Search: Finding relations between two objects by spreading activation out from each of the two node and seeing where they meet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Using this search, we can answer</a:t>
            </a:r>
          </a:p>
          <a:p>
            <a:pPr lvl="1"/>
            <a:r>
              <a:rPr lang="en-US" dirty="0"/>
              <a:t>What is the relation between Brooklyn—Dodgers and Blue</a:t>
            </a:r>
          </a:p>
          <a:p>
            <a:endParaRPr lang="en-US" dirty="0"/>
          </a:p>
          <a:p>
            <a:r>
              <a:rPr lang="en-US" dirty="0"/>
              <a:t>Semantic Net exploits entity-based organization of knowledge which is missing from logic-based agents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3317400" y="3905640"/>
              <a:ext cx="3901680" cy="4856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11640" y="3897360"/>
                <a:ext cx="3911760" cy="50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9731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non-binary predicates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From the above net, we can infer the following</a:t>
            </a:r>
          </a:p>
          <a:p>
            <a:r>
              <a:rPr lang="en-US" dirty="0"/>
              <a:t>Instance-of(Pee-Wee-</a:t>
            </a:r>
            <a:r>
              <a:rPr lang="en-US" dirty="0" err="1"/>
              <a:t>Resse</a:t>
            </a:r>
            <a:r>
              <a:rPr lang="en-US" dirty="0"/>
              <a:t>, Person)</a:t>
            </a:r>
          </a:p>
          <a:p>
            <a:r>
              <a:rPr lang="en-US" dirty="0"/>
              <a:t>Is-a(Person, Mammal)</a:t>
            </a:r>
          </a:p>
          <a:p>
            <a:r>
              <a:rPr lang="en-US" dirty="0"/>
              <a:t>Has-part(Person, Nose)</a:t>
            </a:r>
          </a:p>
          <a:p>
            <a:r>
              <a:rPr lang="en-US" dirty="0"/>
              <a:t>Uniform-color(Pee-Wee-</a:t>
            </a:r>
            <a:r>
              <a:rPr lang="en-US" dirty="0" err="1"/>
              <a:t>Resse</a:t>
            </a:r>
            <a:r>
              <a:rPr lang="en-US" dirty="0"/>
              <a:t>, Blue)</a:t>
            </a:r>
          </a:p>
          <a:p>
            <a:r>
              <a:rPr lang="en-US" dirty="0"/>
              <a:t>Team(Pee-Wee-</a:t>
            </a:r>
            <a:r>
              <a:rPr lang="en-US" dirty="0" err="1"/>
              <a:t>Resse</a:t>
            </a:r>
            <a:r>
              <a:rPr lang="en-US" dirty="0"/>
              <a:t>, Brooklyn—Dodgers)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902600" y="2058120"/>
              <a:ext cx="9792000" cy="33868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95760" y="2050200"/>
                <a:ext cx="9806040" cy="339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127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non-binary predicates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Unary predicates can also be expressed in semantic nets</a:t>
            </a:r>
          </a:p>
          <a:p>
            <a:pPr lvl="1"/>
            <a:r>
              <a:rPr lang="en-US" dirty="0"/>
              <a:t>man(Marcus)</a:t>
            </a:r>
          </a:p>
          <a:p>
            <a:pPr lvl="1"/>
            <a:r>
              <a:rPr lang="en-US" dirty="0"/>
              <a:t>Instance-of(Marcus, man)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910520" y="1964160"/>
              <a:ext cx="1882800" cy="6285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06200" y="1957320"/>
                <a:ext cx="1890000" cy="63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397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Representing non-binary predicates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Three or more place predicates can also be converted to binary form</a:t>
            </a:r>
          </a:p>
          <a:p>
            <a:pPr lvl="1"/>
            <a:r>
              <a:rPr lang="en-US" dirty="0"/>
              <a:t>Create a new object representing the entire predicate statement and</a:t>
            </a:r>
          </a:p>
          <a:p>
            <a:pPr lvl="1"/>
            <a:r>
              <a:rPr lang="en-US" dirty="0"/>
              <a:t>Introduce a binary predicate to describe relationship to this new object of each of original arguments</a:t>
            </a:r>
          </a:p>
          <a:p>
            <a:pPr lvl="2"/>
            <a:r>
              <a:rPr lang="en-US" sz="1600" dirty="0"/>
              <a:t>E.g., score(Cubs, Dodgers, 5-3)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32BE2987-F864-664F-A9F6-6178E56A0BE4}"/>
              </a:ext>
            </a:extLst>
          </p:cNvPr>
          <p:cNvSpPr/>
          <p:nvPr/>
        </p:nvSpPr>
        <p:spPr>
          <a:xfrm>
            <a:off x="5447210" y="3814354"/>
            <a:ext cx="1658983" cy="522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Game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F6C3A6B-C49F-6B42-9410-C05014421843}"/>
              </a:ext>
            </a:extLst>
          </p:cNvPr>
          <p:cNvSpPr/>
          <p:nvPr/>
        </p:nvSpPr>
        <p:spPr>
          <a:xfrm>
            <a:off x="5447210" y="4881154"/>
            <a:ext cx="1658983" cy="522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G23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8BB6E68-07C9-4B4E-9A93-00FC4E30DFBE}"/>
              </a:ext>
            </a:extLst>
          </p:cNvPr>
          <p:cNvSpPr/>
          <p:nvPr/>
        </p:nvSpPr>
        <p:spPr>
          <a:xfrm>
            <a:off x="5447209" y="5970360"/>
            <a:ext cx="1658983" cy="522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Dodgers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D8B9EF70-493C-7A45-93CB-96A7F3BFB2C7}"/>
              </a:ext>
            </a:extLst>
          </p:cNvPr>
          <p:cNvSpPr/>
          <p:nvPr/>
        </p:nvSpPr>
        <p:spPr>
          <a:xfrm>
            <a:off x="8538753" y="4881153"/>
            <a:ext cx="1658983" cy="522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5-3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32A445F1-4332-DF49-AFA8-9DD59600FD5C}"/>
              </a:ext>
            </a:extLst>
          </p:cNvPr>
          <p:cNvSpPr/>
          <p:nvPr/>
        </p:nvSpPr>
        <p:spPr>
          <a:xfrm>
            <a:off x="2355667" y="4881153"/>
            <a:ext cx="1658983" cy="52251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Cubs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A49AB645-71DC-A74E-A58A-853EC9D3B3BB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6276700" y="4336869"/>
            <a:ext cx="2" cy="544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0A269AEE-2994-EA42-8383-658577229925}"/>
              </a:ext>
            </a:extLst>
          </p:cNvPr>
          <p:cNvCxnSpPr>
            <a:stCxn id="7" idx="0"/>
            <a:endCxn id="6" idx="2"/>
          </p:cNvCxnSpPr>
          <p:nvPr/>
        </p:nvCxnSpPr>
        <p:spPr>
          <a:xfrm flipV="1">
            <a:off x="6276701" y="5403669"/>
            <a:ext cx="1" cy="566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4E3109EB-2987-F548-8304-A5C070110CD1}"/>
              </a:ext>
            </a:extLst>
          </p:cNvPr>
          <p:cNvCxnSpPr>
            <a:stCxn id="6" idx="3"/>
          </p:cNvCxnSpPr>
          <p:nvPr/>
        </p:nvCxnSpPr>
        <p:spPr>
          <a:xfrm flipV="1">
            <a:off x="7106193" y="5142410"/>
            <a:ext cx="1432560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659F01DF-B1C3-8646-968F-24D5850D14F5}"/>
              </a:ext>
            </a:extLst>
          </p:cNvPr>
          <p:cNvCxnSpPr>
            <a:stCxn id="6" idx="1"/>
            <a:endCxn id="9" idx="3"/>
          </p:cNvCxnSpPr>
          <p:nvPr/>
        </p:nvCxnSpPr>
        <p:spPr>
          <a:xfrm flipH="1" flipV="1">
            <a:off x="4014650" y="5142411"/>
            <a:ext cx="143256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F1595DD-B62D-CF4F-B8DC-0C82D73B66D0}"/>
              </a:ext>
            </a:extLst>
          </p:cNvPr>
          <p:cNvSpPr txBox="1"/>
          <p:nvPr/>
        </p:nvSpPr>
        <p:spPr>
          <a:xfrm>
            <a:off x="6413863" y="4467497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is-a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E3D092C-63C6-4C42-A59D-FA4307BF8821}"/>
              </a:ext>
            </a:extLst>
          </p:cNvPr>
          <p:cNvSpPr txBox="1"/>
          <p:nvPr/>
        </p:nvSpPr>
        <p:spPr>
          <a:xfrm>
            <a:off x="6437210" y="5533560"/>
            <a:ext cx="1283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home-team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2E8BF44-03A4-3445-8633-E6CB7E61DD8E}"/>
              </a:ext>
            </a:extLst>
          </p:cNvPr>
          <p:cNvSpPr txBox="1"/>
          <p:nvPr/>
        </p:nvSpPr>
        <p:spPr>
          <a:xfrm>
            <a:off x="4014649" y="4742599"/>
            <a:ext cx="14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visiting-team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7DD8B44E-32FD-F94F-A2A0-497450941708}"/>
              </a:ext>
            </a:extLst>
          </p:cNvPr>
          <p:cNvSpPr txBox="1"/>
          <p:nvPr/>
        </p:nvSpPr>
        <p:spPr>
          <a:xfrm>
            <a:off x="7461083" y="4738635"/>
            <a:ext cx="68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score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8" name="Ink 17"/>
              <p14:cNvContentPartPr/>
              <p14:nvPr/>
            </p14:nvContentPartPr>
            <p14:xfrm>
              <a:off x="2631960" y="2599200"/>
              <a:ext cx="9374760" cy="3848760"/>
            </p14:xfrm>
          </p:contentPart>
        </mc:Choice>
        <mc:Fallback>
          <p:pic>
            <p:nvPicPr>
              <p:cNvPr id="18" name="Ink 1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26560" y="2590560"/>
                <a:ext cx="9388080" cy="386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965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Distinctive Links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486399"/>
          </a:xfrm>
        </p:spPr>
        <p:txBody>
          <a:bodyPr/>
          <a:lstStyle/>
          <a:p>
            <a:r>
              <a:rPr lang="en-US" dirty="0"/>
              <a:t>Links can </a:t>
            </a:r>
          </a:p>
          <a:p>
            <a:pPr lvl="1"/>
            <a:r>
              <a:rPr lang="en-US" dirty="0"/>
              <a:t>Define a new entity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Relate two existing entities</a:t>
            </a:r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0F109F4-BA57-BB4E-8E54-AFABF38F3AAC}"/>
              </a:ext>
            </a:extLst>
          </p:cNvPr>
          <p:cNvSpPr/>
          <p:nvPr/>
        </p:nvSpPr>
        <p:spPr>
          <a:xfrm>
            <a:off x="3200400" y="2362200"/>
            <a:ext cx="1580605" cy="5159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John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2504488-23F8-E241-9E2E-5C2E451D13C6}"/>
              </a:ext>
            </a:extLst>
          </p:cNvPr>
          <p:cNvSpPr/>
          <p:nvPr/>
        </p:nvSpPr>
        <p:spPr>
          <a:xfrm>
            <a:off x="6618514" y="2362199"/>
            <a:ext cx="1580605" cy="5159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72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CF6A3A77-A326-6B40-81A4-D72CBC08B3D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4781005" y="2620191"/>
            <a:ext cx="18375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07F611F-862B-224A-AD80-13FC5CED5550}"/>
              </a:ext>
            </a:extLst>
          </p:cNvPr>
          <p:cNvSpPr txBox="1"/>
          <p:nvPr/>
        </p:nvSpPr>
        <p:spPr>
          <a:xfrm>
            <a:off x="5309524" y="2250858"/>
            <a:ext cx="7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E125A4A-E97F-EA43-B61D-8758701FC921}"/>
              </a:ext>
            </a:extLst>
          </p:cNvPr>
          <p:cNvSpPr/>
          <p:nvPr/>
        </p:nvSpPr>
        <p:spPr>
          <a:xfrm>
            <a:off x="3200400" y="3868443"/>
            <a:ext cx="1580605" cy="5159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John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90B7DB4-82EF-994A-A6F6-80665B1C5221}"/>
              </a:ext>
            </a:extLst>
          </p:cNvPr>
          <p:cNvSpPr/>
          <p:nvPr/>
        </p:nvSpPr>
        <p:spPr>
          <a:xfrm>
            <a:off x="3200400" y="5116694"/>
            <a:ext cx="1580605" cy="5159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DE7F769-35B6-FB4A-9284-0E61D2CBF2C4}"/>
              </a:ext>
            </a:extLst>
          </p:cNvPr>
          <p:cNvSpPr/>
          <p:nvPr/>
        </p:nvSpPr>
        <p:spPr>
          <a:xfrm>
            <a:off x="6888479" y="3868442"/>
            <a:ext cx="1580605" cy="5159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Bill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217A8AA2-DCB0-BD44-9E8A-9841C44092F4}"/>
              </a:ext>
            </a:extLst>
          </p:cNvPr>
          <p:cNvSpPr/>
          <p:nvPr/>
        </p:nvSpPr>
        <p:spPr>
          <a:xfrm>
            <a:off x="6888479" y="5116694"/>
            <a:ext cx="1580605" cy="5159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H2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EFE1A53C-4D10-6F44-A4D8-5A899237982D}"/>
              </a:ext>
            </a:extLst>
          </p:cNvPr>
          <p:cNvCxnSpPr>
            <a:stCxn id="9" idx="2"/>
          </p:cNvCxnSpPr>
          <p:nvPr/>
        </p:nvCxnSpPr>
        <p:spPr>
          <a:xfrm flipH="1">
            <a:off x="3990702" y="4384426"/>
            <a:ext cx="1" cy="732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A9529665-C809-3641-B704-E8CA005CC2A7}"/>
              </a:ext>
            </a:extLst>
          </p:cNvPr>
          <p:cNvCxnSpPr>
            <a:stCxn id="11" idx="2"/>
            <a:endCxn id="12" idx="0"/>
          </p:cNvCxnSpPr>
          <p:nvPr/>
        </p:nvCxnSpPr>
        <p:spPr>
          <a:xfrm>
            <a:off x="7678782" y="4384425"/>
            <a:ext cx="0" cy="732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xmlns="" id="{6A3EA39F-E10B-E240-B626-8AE7C4EA58DC}"/>
              </a:ext>
            </a:extLst>
          </p:cNvPr>
          <p:cNvCxnSpPr>
            <a:stCxn id="10" idx="3"/>
            <a:endCxn id="12" idx="1"/>
          </p:cNvCxnSpPr>
          <p:nvPr/>
        </p:nvCxnSpPr>
        <p:spPr>
          <a:xfrm>
            <a:off x="4781005" y="5374686"/>
            <a:ext cx="21074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9784E4A7-322C-1842-8AE7-3268C2F64F93}"/>
              </a:ext>
            </a:extLst>
          </p:cNvPr>
          <p:cNvSpPr txBox="1"/>
          <p:nvPr/>
        </p:nvSpPr>
        <p:spPr>
          <a:xfrm>
            <a:off x="4101737" y="4563293"/>
            <a:ext cx="7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6D3CE73-B92E-FC41-B6E4-709EC75E2D41}"/>
              </a:ext>
            </a:extLst>
          </p:cNvPr>
          <p:cNvSpPr txBox="1"/>
          <p:nvPr/>
        </p:nvSpPr>
        <p:spPr>
          <a:xfrm>
            <a:off x="7688614" y="4572001"/>
            <a:ext cx="780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height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04B538A-7926-2040-A214-D25A1F2AED29}"/>
              </a:ext>
            </a:extLst>
          </p:cNvPr>
          <p:cNvSpPr txBox="1"/>
          <p:nvPr/>
        </p:nvSpPr>
        <p:spPr>
          <a:xfrm>
            <a:off x="5006728" y="4941333"/>
            <a:ext cx="1359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greater-than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9" name="Ink 18"/>
              <p14:cNvContentPartPr/>
              <p14:nvPr/>
            </p14:nvContentPartPr>
            <p14:xfrm>
              <a:off x="2671560" y="2135520"/>
              <a:ext cx="5714280" cy="3701520"/>
            </p14:xfrm>
          </p:contentPart>
        </mc:Choice>
        <mc:Fallback>
          <p:pic>
            <p:nvPicPr>
              <p:cNvPr id="19" name="Ink 1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65440" y="2130120"/>
                <a:ext cx="5724000" cy="371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559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Distinctive Properties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Properties of a node can be used</a:t>
            </a:r>
          </a:p>
          <a:p>
            <a:pPr lvl="1"/>
            <a:r>
              <a:rPr lang="en-US" sz="1800" dirty="0"/>
              <a:t>As a value for the node itself</a:t>
            </a:r>
          </a:p>
          <a:p>
            <a:pPr lvl="2"/>
            <a:r>
              <a:rPr lang="en-US" sz="1800" dirty="0"/>
              <a:t>E.g., score(G23, 5-3)</a:t>
            </a:r>
          </a:p>
          <a:p>
            <a:pPr lvl="2"/>
            <a:endParaRPr lang="en-US" sz="1800" dirty="0"/>
          </a:p>
          <a:p>
            <a:pPr lvl="1"/>
            <a:r>
              <a:rPr lang="en-US" sz="1800" dirty="0"/>
              <a:t>As a value that needs to be inherited by every instance</a:t>
            </a:r>
          </a:p>
          <a:p>
            <a:pPr lvl="2"/>
            <a:r>
              <a:rPr lang="en-US" sz="1800" dirty="0"/>
              <a:t>E.g., has-part(Person, Nose)</a:t>
            </a:r>
          </a:p>
          <a:p>
            <a:pPr lvl="2"/>
            <a:r>
              <a:rPr lang="en-US" sz="1800" dirty="0"/>
              <a:t>However, Person doesn’t have a Nose, it the instance of Person that would have a Nose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697840" y="2608920"/>
              <a:ext cx="2161440" cy="877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94960" y="2602800"/>
                <a:ext cx="2168640" cy="88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299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/>
              <a:t>In our next session:</a:t>
            </a:r>
          </a:p>
          <a:p>
            <a:r>
              <a:rPr lang="en-US" dirty="0"/>
              <a:t>Classes. Objects and Events</a:t>
            </a:r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Uncertainty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Probability Theory</a:t>
            </a:r>
          </a:p>
          <a:p>
            <a:pPr lvl="1"/>
            <a:r>
              <a:rPr lang="en-US" dirty="0"/>
              <a:t>E.g., There will be rain tomorrow [0.4]</a:t>
            </a:r>
          </a:p>
          <a:p>
            <a:pPr lvl="1"/>
            <a:r>
              <a:rPr lang="en-US" dirty="0"/>
              <a:t>A coin toss would give us a tail [0.5]</a:t>
            </a:r>
          </a:p>
          <a:p>
            <a:pPr lvl="1"/>
            <a:endParaRPr lang="en-US" dirty="0"/>
          </a:p>
          <a:p>
            <a:r>
              <a:rPr lang="en-US" dirty="0"/>
              <a:t>The expert systems from 1970s used Probability Theory</a:t>
            </a:r>
          </a:p>
          <a:p>
            <a:pPr lvl="1"/>
            <a:r>
              <a:rPr lang="en-US" dirty="0"/>
              <a:t>Couldn’t scale up because of exponential number of probabilities required</a:t>
            </a:r>
          </a:p>
          <a:p>
            <a:pPr lvl="1"/>
            <a:r>
              <a:rPr lang="en-US" dirty="0"/>
              <a:t>Efficient Bayesian Networks were unknown then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4627440" y="2156760"/>
              <a:ext cx="308160" cy="4032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20240" y="2151000"/>
                <a:ext cx="320760" cy="5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7966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Uncertainty - Alternatives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Rule-based system</a:t>
            </a:r>
          </a:p>
          <a:p>
            <a:pPr lvl="1"/>
            <a:r>
              <a:rPr lang="en-US" dirty="0"/>
              <a:t>Hope to build on the success of logic</a:t>
            </a:r>
          </a:p>
          <a:p>
            <a:pPr lvl="1"/>
            <a:r>
              <a:rPr lang="en-US" dirty="0"/>
              <a:t>Adding a fudge factor to accommodate uncertainty</a:t>
            </a:r>
          </a:p>
          <a:p>
            <a:pPr lvl="1"/>
            <a:r>
              <a:rPr lang="en-US" dirty="0"/>
              <a:t>Methods were developed in mid 1970s </a:t>
            </a:r>
          </a:p>
          <a:p>
            <a:pPr lvl="1"/>
            <a:r>
              <a:rPr lang="en-US" dirty="0"/>
              <a:t>Formed the basis of large number of expert systems in medicine and other areas</a:t>
            </a:r>
          </a:p>
          <a:p>
            <a:pPr lvl="1"/>
            <a:endParaRPr lang="en-US" dirty="0"/>
          </a:p>
          <a:p>
            <a:r>
              <a:rPr lang="en-US" dirty="0"/>
              <a:t>Fuzzy Logic</a:t>
            </a:r>
          </a:p>
          <a:p>
            <a:pPr lvl="1"/>
            <a:r>
              <a:rPr lang="en-US" dirty="0"/>
              <a:t>Researches have developed Fuzzy Logic to handle vagueness in an ontology, i.e., proposition can be “sort of” true</a:t>
            </a:r>
          </a:p>
          <a:p>
            <a:pPr lvl="1"/>
            <a:r>
              <a:rPr lang="en-US" dirty="0"/>
              <a:t>Vagueness and uncertainty are orthogonal issues</a:t>
            </a:r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800640" y="1576440"/>
              <a:ext cx="7348680" cy="22478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1280" y="1566360"/>
                <a:ext cx="7360920" cy="226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115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Based System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It is based on the practical and intuitive systems for Logical inference</a:t>
                </a:r>
              </a:p>
              <a:p>
                <a:r>
                  <a:rPr lang="en-US" dirty="0"/>
                  <a:t>Logical rule based system have three desirable properties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Locality: Whenever we have a rule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, we can conclude B, given evidence A, without any concern for other rules. In probabilistic systems we need to consider all the evidence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Detachment: Once a logical proof is found for B, it can used regardless of how it is derived. In dealing with probabilities, the source of evidence for a belief is important for subsequent reasoning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Truth-functionality: The truth of complex sentences can be computed from its components. In probabilistic systems, this cannot be done unless there are global independent assumptions.</a:t>
                </a:r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356480" y="1868040"/>
              <a:ext cx="8484120" cy="419508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1440" y="1859760"/>
                <a:ext cx="8496720" cy="421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4141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based system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Framework:	</a:t>
                </a:r>
              </a:p>
              <a:p>
                <a:pPr lvl="1"/>
                <a:r>
                  <a:rPr lang="en-US" dirty="0"/>
                  <a:t>Attach degrees of belief to propositions and rules and</a:t>
                </a:r>
              </a:p>
              <a:p>
                <a:pPr lvl="1"/>
                <a:r>
                  <a:rPr lang="en-US" dirty="0"/>
                  <a:t>Devise purely local schemes for combining and propagating these beliefs</a:t>
                </a:r>
              </a:p>
              <a:p>
                <a:pPr lvl="1"/>
                <a:r>
                  <a:rPr lang="en-US" dirty="0"/>
                  <a:t>The schemes are truth-functional</a:t>
                </a:r>
              </a:p>
              <a:p>
                <a:pPr lvl="2"/>
                <a:r>
                  <a:rPr lang="en-US" dirty="0"/>
                  <a:t>The degree of belief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is a function of belief in A and belief in B</a:t>
                </a:r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264320" y="1857960"/>
              <a:ext cx="7914960" cy="35427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56760" y="1850040"/>
                <a:ext cx="7927200" cy="355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924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based system  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The properties of Locality, Detachment and Truth Functionality are not appropriate for uncertain reasoning</a:t>
                </a:r>
              </a:p>
              <a:p>
                <a:pPr lvl="1"/>
                <a:r>
                  <a:rPr lang="en-US" dirty="0"/>
                  <a:t>E.g., Truth functionality</a:t>
                </a:r>
              </a:p>
              <a:p>
                <a:pPr lvl="1"/>
                <a:r>
                  <a:rPr lang="en-US" dirty="0"/>
                  <a:t>H1: First flip head; T1: First flip tail; H2: Second flip head (all have </a:t>
                </a:r>
                <a:r>
                  <a:rPr lang="en-US" dirty="0" err="1"/>
                  <a:t>prob</a:t>
                </a:r>
                <a:r>
                  <a:rPr lang="en-US" dirty="0"/>
                  <a:t> = 0.5)</a:t>
                </a:r>
              </a:p>
              <a:p>
                <a:pPr lvl="1"/>
                <a:r>
                  <a:rPr lang="en-US" dirty="0"/>
                  <a:t>As per truth functionality, the disjunction H1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</m:oMath>
                </a14:m>
                <a:r>
                  <a:rPr lang="en-US" dirty="0"/>
                  <a:t> T1 or any combination should have same belief</a:t>
                </a:r>
              </a:p>
              <a:p>
                <a:pPr lvl="1"/>
                <a:r>
                  <a:rPr lang="en-US" dirty="0"/>
                  <a:t>However, probability of disjunction relies on events as well</a:t>
                </a:r>
              </a:p>
              <a:p>
                <a:pPr lvl="1"/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xmlns="" id="{5D7E5D14-3A11-E843-801C-0C1881959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406" y="3717790"/>
            <a:ext cx="4096665" cy="12226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1409760" y="1829160"/>
              <a:ext cx="7125480" cy="3093480"/>
            </p14:xfrm>
          </p:contentPart>
        </mc:Choice>
        <mc:Fallback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01840" y="1822320"/>
                <a:ext cx="7139160" cy="310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346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based system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Chaining evidence also has issues</a:t>
                </a:r>
              </a:p>
              <a:p>
                <a:r>
                  <a:rPr lang="en-US" dirty="0"/>
                  <a:t>Truth functional have rules of the form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Allows to compute belief in B given belief in A </a:t>
                </a:r>
              </a:p>
              <a:p>
                <a:pPr lvl="1"/>
                <a:r>
                  <a:rPr lang="en-US" dirty="0"/>
                  <a:t>Belief is usually expressed as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0.9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E.g.,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𝑅𝑎𝑖𝑛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𝑊𝑒𝑡𝑔𝑟𝑎𝑠𝑠</m:t>
                    </m:r>
                  </m:oMath>
                </a14:m>
                <a:r>
                  <a:rPr lang="en-US" dirty="0"/>
                  <a:t> ;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Wetgra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𝑅𝑎𝑖𝑛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These two form a feedback loop; evidence for Rain increases the belief in </a:t>
                </a:r>
                <a:r>
                  <a:rPr lang="en-US" dirty="0" err="1"/>
                  <a:t>Wetgrass</a:t>
                </a:r>
                <a:r>
                  <a:rPr lang="en-US" dirty="0"/>
                  <a:t> which in turn increases the belief in Rain even more</a:t>
                </a:r>
              </a:p>
              <a:p>
                <a:pPr lvl="1"/>
                <a:r>
                  <a:rPr lang="en-US" dirty="0"/>
                  <a:t>Uncertain reasoning systems need to keep track of paths along which evidence is propagated</a:t>
                </a:r>
              </a:p>
              <a:p>
                <a:pPr lvl="1"/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223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738080" y="2275560"/>
              <a:ext cx="8121600" cy="176616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2680" y="2268000"/>
                <a:ext cx="8133840" cy="177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5887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based System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Given these challenges, truth-functional system need to modified to be useful</a:t>
            </a:r>
          </a:p>
          <a:p>
            <a:pPr lvl="1"/>
            <a:r>
              <a:rPr lang="en-US" dirty="0"/>
              <a:t>Need to restrict the task and carefully engineer the rule base so that undesirable interactions do not occur.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IN" dirty="0"/>
              <a:t>The famous example of truth functional system for uncertain reasoning: Certainty Factors model – developed for MYCIN</a:t>
            </a:r>
          </a:p>
          <a:p>
            <a:r>
              <a:rPr lang="en-IN" dirty="0"/>
              <a:t>A minor variation of Certainty Factors Model was exactly equivalent to Bayesian Inference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826000" y="2186280"/>
              <a:ext cx="7490160" cy="2386440"/>
            </p14:xfrm>
          </p:contentPart>
        </mc:Choice>
        <mc:Fallback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2400" y="2179080"/>
                <a:ext cx="7500240" cy="240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815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1716</TotalTime>
  <Words>1155</Words>
  <Application>Microsoft Office PowerPoint</Application>
  <PresentationFormat>Widescreen</PresentationFormat>
  <Paragraphs>202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Helvetica</vt:lpstr>
      <vt:lpstr>Helvetica Light</vt:lpstr>
      <vt:lpstr>Office Theme</vt:lpstr>
      <vt:lpstr>Rule System, Fuzzy System</vt:lpstr>
      <vt:lpstr>Uncertainty</vt:lpstr>
      <vt:lpstr>Modeling Uncertainty</vt:lpstr>
      <vt:lpstr>Modeling Uncertainty - Alternatives</vt:lpstr>
      <vt:lpstr>Rule Based System</vt:lpstr>
      <vt:lpstr>Rule based system</vt:lpstr>
      <vt:lpstr>Rule based system  </vt:lpstr>
      <vt:lpstr>Rule based system</vt:lpstr>
      <vt:lpstr>Rule based System</vt:lpstr>
      <vt:lpstr>Fuzzy Logic</vt:lpstr>
      <vt:lpstr>Fuzzy Set Theory</vt:lpstr>
      <vt:lpstr>Fuzzy Logic</vt:lpstr>
      <vt:lpstr>Fuzzy Logic</vt:lpstr>
      <vt:lpstr>Thank You!</vt:lpstr>
      <vt:lpstr>Semantic Nets</vt:lpstr>
      <vt:lpstr>Representing Complex Knowledge</vt:lpstr>
      <vt:lpstr>Ontological Engineering</vt:lpstr>
      <vt:lpstr>Upper Ontology</vt:lpstr>
      <vt:lpstr>Semantic Net</vt:lpstr>
      <vt:lpstr>Semantic Net</vt:lpstr>
      <vt:lpstr>Semantic Net</vt:lpstr>
      <vt:lpstr>Semantic Net: Intersection Search</vt:lpstr>
      <vt:lpstr>Representing non-binary predicates</vt:lpstr>
      <vt:lpstr>Representing non-binary predicates</vt:lpstr>
      <vt:lpstr>Representing non-binary predicates</vt:lpstr>
      <vt:lpstr>Distinctive Links</vt:lpstr>
      <vt:lpstr>Distinctive Properties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wilp-hyd</cp:lastModifiedBy>
  <cp:revision>202</cp:revision>
  <dcterms:created xsi:type="dcterms:W3CDTF">2018-10-16T06:13:57Z</dcterms:created>
  <dcterms:modified xsi:type="dcterms:W3CDTF">2019-03-07T05:29:54Z</dcterms:modified>
</cp:coreProperties>
</file>